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6" autoAdjust="0"/>
    <p:restoredTop sz="94660"/>
  </p:normalViewPr>
  <p:slideViewPr>
    <p:cSldViewPr snapToGrid="0">
      <p:cViewPr>
        <p:scale>
          <a:sx n="89" d="100"/>
          <a:sy n="89" d="100"/>
        </p:scale>
        <p:origin x="64" y="3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4CE33-4D72-43E2-B968-7B18A61D5C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1C25FC-F5F5-4D40-AAA2-9FC4F24F42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DCC394-E5FB-48EF-B6DD-4B9095C94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8C871-7406-4339-B01C-990862FD36D6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7D24A4-F6C3-45E4-B0F4-74157839F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C8D42B-B03D-4D2E-80B9-68DAB8D90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59703-FE09-4F2D-8403-75F141DCD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471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4D81F-61AE-4628-B683-92606CC9C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EAF34E-61B3-4571-B0A7-95EFF7E5B2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A2B770-7AD9-4318-AD78-343B435AE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8C871-7406-4339-B01C-990862FD36D6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CEFF4F-892B-42D5-B3EA-4720F3FB5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525526-C9D3-42D8-A216-2633BA0B7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59703-FE09-4F2D-8403-75F141DCD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077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A5E1A0-52A0-4BF0-9E05-91659BD2DD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99A0DD-C8CE-44E6-AE67-21BA77E034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B415DF-C968-49D4-B23A-451F42A0D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8C871-7406-4339-B01C-990862FD36D6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8527C6-8912-41E0-A504-A3410A7EA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43347-ED8D-4DB3-8D5A-B3C591532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59703-FE09-4F2D-8403-75F141DCD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254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2324E-6715-4B4B-B26D-A687DF367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2FE682-77EA-4350-A554-CE03BB40E4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C83E90-4620-4A78-8847-EE429706A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8C871-7406-4339-B01C-990862FD36D6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DBD9A8-0FFE-404D-91C7-830C76593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820288-0B62-4CFE-9A0D-A559652B7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59703-FE09-4F2D-8403-75F141DCD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45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FCB4F-1319-4A61-9B71-E8D592A11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775953-3F46-4C9C-A9B1-8EB8FC8200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785F9-0D23-4639-9E4F-5CDB6B4BA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8C871-7406-4339-B01C-990862FD36D6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8E289-9337-4396-AC38-B5FA029EE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9C4F95-5D05-4C31-ABB6-F8A678EDE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59703-FE09-4F2D-8403-75F141DCD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136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E8550-7586-4440-B553-0C0B8F2E2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92DC3-0695-4CE3-B4B1-47EC631038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427DD5-23DA-4DA8-8E91-4B0954372C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D558BA-5F66-49D3-8DBD-49E1DCEEC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8C871-7406-4339-B01C-990862FD36D6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C13356-10EB-4588-9C7A-E56CF9CEA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55A8A9-6162-4CD0-A693-A69AE7CCD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59703-FE09-4F2D-8403-75F141DCD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429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66C61-8030-4A5D-978E-5DA779911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CFEC0A-A330-4649-BF59-4DDA5FE3B8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1F41EE-5800-49BF-8BC8-A7B740762E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4623AC-B84E-4D92-A8FF-B84DE60372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D4F74D-4BFF-4A1A-B2D1-D9592F8A81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542F36-8432-47EB-8DA8-BFE6068D4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8C871-7406-4339-B01C-990862FD36D6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31BAA9-9127-46C8-88E9-1D3A39326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D27F4A-BCA9-478B-8A33-4FE30CB3E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59703-FE09-4F2D-8403-75F141DCD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336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273DB-BE10-445C-B54B-79A6611A0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18603B-5D5B-4241-AADF-731CCAE92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8C871-7406-4339-B01C-990862FD36D6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D04AE1-55E2-4268-A76A-098FDFA72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922257-857B-44AB-8C2C-81326DA9B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59703-FE09-4F2D-8403-75F141DCD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553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B7216B-7076-4DCF-8AD5-19CDC0E7B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8C871-7406-4339-B01C-990862FD36D6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1800AF-793A-455B-9CCA-670749EEB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ED77EE-C814-410C-B75D-8CB8D9BA8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59703-FE09-4F2D-8403-75F141DCD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244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CFBA8-C0BE-4299-85E1-AB93529E2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DAF429-68EA-4548-9531-A255D61DF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7EB340-66FE-4D3B-A6A8-D33E0ED1CC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03E440-65DE-4244-82FA-EC9BE4378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8C871-7406-4339-B01C-990862FD36D6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E66610-272B-447B-9EDB-708EB6EB0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E63973-CF8C-45CA-BD38-F338FA65C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59703-FE09-4F2D-8403-75F141DCD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838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AA8A9-8A8E-4ADB-B076-767DE4524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106F6D-309B-43C5-A754-149DC0FA25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3C0C63-4167-4527-8CBA-A9EC2D468A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930DF1-EE99-432D-846D-F46435045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8C871-7406-4339-B01C-990862FD36D6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9C6041-B71C-4C0C-A2BD-65ADB8772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F6DEBA-16B4-4642-8720-CD7ABA5D9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59703-FE09-4F2D-8403-75F141DCD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429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4B481B-7B31-4487-A468-5504FD41E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4FBF67-A547-469E-8C58-C3068F18FD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33E80C-A996-420B-B76E-FF2A567A85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8C871-7406-4339-B01C-990862FD36D6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8D01A-143D-4106-8E9D-2468CB5FA4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7B86C3-7E5E-468A-B777-080F198C55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59703-FE09-4F2D-8403-75F141DCD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51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5969F-310B-42F1-8511-60862BB450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AD0747-3665-4CF4-957B-1B17E0A0B8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9719F8AA-C923-49D2-9501-EB95F4D266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1351859"/>
              </p:ext>
            </p:extLst>
          </p:nvPr>
        </p:nvGraphicFramePr>
        <p:xfrm>
          <a:off x="1524000" y="0"/>
          <a:ext cx="9544874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13716000" imgH="9601200" progId="Acrobat.Document.2020">
                  <p:embed/>
                </p:oleObj>
              </mc:Choice>
              <mc:Fallback>
                <p:oleObj name="Acrobat Document" r:id="rId4" imgW="13716000" imgH="9601200" progId="Acrobat.Document.20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0" y="0"/>
                        <a:ext cx="9544874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audio1235275541_Adikey">
            <a:hlinkClick r:id="" action="ppaction://media"/>
            <a:extLst>
              <a:ext uri="{FF2B5EF4-FFF2-40B4-BE49-F238E27FC236}">
                <a16:creationId xmlns:a16="http://schemas.microsoft.com/office/drawing/2014/main" id="{8A5F10CB-7213-42E8-B627-E9C8040AA76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5779" end="13547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72056" y="59404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03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Widescreen</PresentationFormat>
  <Paragraphs>0</Paragraphs>
  <Slides>1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Adobe Acrobat Document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Rudd, Mariah J.</dc:creator>
  <cp:lastModifiedBy>Rudd, Mariah J.</cp:lastModifiedBy>
  <cp:revision>2</cp:revision>
  <dcterms:created xsi:type="dcterms:W3CDTF">2021-10-15T18:04:07Z</dcterms:created>
  <dcterms:modified xsi:type="dcterms:W3CDTF">2021-10-15T18:13:01Z</dcterms:modified>
</cp:coreProperties>
</file>