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
  </p:notesMasterIdLst>
  <p:handoutMasterIdLst>
    <p:handoutMasterId r:id="rId4"/>
  </p:handoutMasterIdLst>
  <p:sldIdLst>
    <p:sldId id="256" r:id="rId2"/>
  </p:sldIdLst>
  <p:sldSz cx="27432000" cy="18288000"/>
  <p:notesSz cx="14782800" cy="93726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76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h, Jennifer . (J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0"/>
    <p:restoredTop sz="94660"/>
  </p:normalViewPr>
  <p:slideViewPr>
    <p:cSldViewPr snapToObjects="1">
      <p:cViewPr varScale="1">
        <p:scale>
          <a:sx n="29" d="100"/>
          <a:sy n="29" d="100"/>
        </p:scale>
        <p:origin x="168" y="288"/>
      </p:cViewPr>
      <p:guideLst>
        <p:guide orient="horz" pos="5760"/>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44AB19-824C-46A9-B631-4E731B87A146}"/>
              </a:ext>
            </a:extLst>
          </p:cNvPr>
          <p:cNvSpPr>
            <a:spLocks noGrp="1" noChangeArrowheads="1"/>
          </p:cNvSpPr>
          <p:nvPr>
            <p:ph type="hdr" sz="quarter"/>
          </p:nvPr>
        </p:nvSpPr>
        <p:spPr bwMode="auto">
          <a:xfrm>
            <a:off x="0" y="0"/>
            <a:ext cx="6407150" cy="468313"/>
          </a:xfrm>
          <a:prstGeom prst="rect">
            <a:avLst/>
          </a:prstGeom>
          <a:noFill/>
          <a:ln>
            <a:noFill/>
          </a:ln>
          <a:effectLst/>
        </p:spPr>
        <p:txBody>
          <a:bodyPr vert="horz" wrap="square" lIns="133970" tIns="66985" rIns="133970" bIns="66985" numCol="1" anchor="t" anchorCtr="0" compatLnSpc="1">
            <a:prstTxWarp prst="textNoShape">
              <a:avLst/>
            </a:prstTxWarp>
          </a:bodyPr>
          <a:lstStyle>
            <a:lvl1pPr defTabSz="1338263" eaLnBrk="1" fontAlgn="auto" hangingPunct="1">
              <a:spcBef>
                <a:spcPts val="0"/>
              </a:spcBef>
              <a:spcAft>
                <a:spcPts val="0"/>
              </a:spcAft>
              <a:defRPr sz="1800">
                <a:latin typeface="Arial" charset="0"/>
              </a:defRPr>
            </a:lvl1pPr>
          </a:lstStyle>
          <a:p>
            <a:pPr>
              <a:defRPr/>
            </a:pPr>
            <a:endParaRPr lang="en-US" altLang="x-none"/>
          </a:p>
        </p:txBody>
      </p:sp>
      <p:sp>
        <p:nvSpPr>
          <p:cNvPr id="7171" name="Rectangle 3">
            <a:extLst>
              <a:ext uri="{FF2B5EF4-FFF2-40B4-BE49-F238E27FC236}">
                <a16:creationId xmlns:a16="http://schemas.microsoft.com/office/drawing/2014/main" id="{CEC42DEF-D4E7-487F-A03B-B2C3A069CE27}"/>
              </a:ext>
            </a:extLst>
          </p:cNvPr>
          <p:cNvSpPr>
            <a:spLocks noGrp="1" noChangeArrowheads="1"/>
          </p:cNvSpPr>
          <p:nvPr>
            <p:ph type="dt" sz="quarter" idx="1"/>
          </p:nvPr>
        </p:nvSpPr>
        <p:spPr bwMode="auto">
          <a:xfrm>
            <a:off x="8372475" y="0"/>
            <a:ext cx="6407150" cy="468313"/>
          </a:xfrm>
          <a:prstGeom prst="rect">
            <a:avLst/>
          </a:prstGeom>
          <a:noFill/>
          <a:ln>
            <a:noFill/>
          </a:ln>
          <a:effectLst/>
        </p:spPr>
        <p:txBody>
          <a:bodyPr vert="horz" wrap="square" lIns="133970" tIns="66985" rIns="133970" bIns="66985" numCol="1" anchor="t" anchorCtr="0" compatLnSpc="1">
            <a:prstTxWarp prst="textNoShape">
              <a:avLst/>
            </a:prstTxWarp>
          </a:bodyPr>
          <a:lstStyle>
            <a:lvl1pPr algn="r" defTabSz="1338263" eaLnBrk="1" fontAlgn="auto" hangingPunct="1">
              <a:spcBef>
                <a:spcPts val="0"/>
              </a:spcBef>
              <a:spcAft>
                <a:spcPts val="0"/>
              </a:spcAft>
              <a:defRPr sz="1800">
                <a:latin typeface="Arial" charset="0"/>
              </a:defRPr>
            </a:lvl1pPr>
          </a:lstStyle>
          <a:p>
            <a:pPr>
              <a:defRPr/>
            </a:pPr>
            <a:endParaRPr lang="en-US" altLang="x-none"/>
          </a:p>
        </p:txBody>
      </p:sp>
      <p:sp>
        <p:nvSpPr>
          <p:cNvPr id="7172" name="Rectangle 4">
            <a:extLst>
              <a:ext uri="{FF2B5EF4-FFF2-40B4-BE49-F238E27FC236}">
                <a16:creationId xmlns:a16="http://schemas.microsoft.com/office/drawing/2014/main" id="{0F261667-81DA-4768-89FF-59944DADFF3F}"/>
              </a:ext>
            </a:extLst>
          </p:cNvPr>
          <p:cNvSpPr>
            <a:spLocks noGrp="1" noChangeArrowheads="1"/>
          </p:cNvSpPr>
          <p:nvPr>
            <p:ph type="ftr" sz="quarter" idx="2"/>
          </p:nvPr>
        </p:nvSpPr>
        <p:spPr bwMode="auto">
          <a:xfrm>
            <a:off x="0" y="8901113"/>
            <a:ext cx="6407150" cy="469900"/>
          </a:xfrm>
          <a:prstGeom prst="rect">
            <a:avLst/>
          </a:prstGeom>
          <a:noFill/>
          <a:ln>
            <a:noFill/>
          </a:ln>
          <a:effectLst/>
        </p:spPr>
        <p:txBody>
          <a:bodyPr vert="horz" wrap="square" lIns="133970" tIns="66985" rIns="133970" bIns="66985" numCol="1" anchor="b" anchorCtr="0" compatLnSpc="1">
            <a:prstTxWarp prst="textNoShape">
              <a:avLst/>
            </a:prstTxWarp>
          </a:bodyPr>
          <a:lstStyle>
            <a:lvl1pPr defTabSz="1338263" eaLnBrk="1" fontAlgn="auto" hangingPunct="1">
              <a:spcBef>
                <a:spcPts val="0"/>
              </a:spcBef>
              <a:spcAft>
                <a:spcPts val="0"/>
              </a:spcAft>
              <a:defRPr sz="1800">
                <a:latin typeface="Arial" charset="0"/>
              </a:defRPr>
            </a:lvl1pPr>
          </a:lstStyle>
          <a:p>
            <a:pPr>
              <a:defRPr/>
            </a:pPr>
            <a:endParaRPr lang="en-US" altLang="x-none"/>
          </a:p>
        </p:txBody>
      </p:sp>
      <p:sp>
        <p:nvSpPr>
          <p:cNvPr id="7173" name="Rectangle 5">
            <a:extLst>
              <a:ext uri="{FF2B5EF4-FFF2-40B4-BE49-F238E27FC236}">
                <a16:creationId xmlns:a16="http://schemas.microsoft.com/office/drawing/2014/main" id="{637B51CD-219B-442F-AB4B-B9E8C5904E21}"/>
              </a:ext>
            </a:extLst>
          </p:cNvPr>
          <p:cNvSpPr>
            <a:spLocks noGrp="1" noChangeArrowheads="1"/>
          </p:cNvSpPr>
          <p:nvPr>
            <p:ph type="sldNum" sz="quarter" idx="3"/>
          </p:nvPr>
        </p:nvSpPr>
        <p:spPr bwMode="auto">
          <a:xfrm>
            <a:off x="8372475" y="8901113"/>
            <a:ext cx="6407150" cy="469900"/>
          </a:xfrm>
          <a:prstGeom prst="rect">
            <a:avLst/>
          </a:prstGeom>
          <a:noFill/>
          <a:ln>
            <a:noFill/>
          </a:ln>
          <a:effectLst/>
        </p:spPr>
        <p:txBody>
          <a:bodyPr vert="horz" wrap="square" lIns="133970" tIns="66985" rIns="133970" bIns="66985" numCol="1" anchor="b" anchorCtr="0" compatLnSpc="1">
            <a:prstTxWarp prst="textNoShape">
              <a:avLst/>
            </a:prstTxWarp>
          </a:bodyPr>
          <a:lstStyle>
            <a:lvl1pPr algn="r" defTabSz="1338263" eaLnBrk="1" fontAlgn="auto" hangingPunct="1">
              <a:spcBef>
                <a:spcPts val="0"/>
              </a:spcBef>
              <a:spcAft>
                <a:spcPts val="0"/>
              </a:spcAft>
              <a:defRPr sz="1800">
                <a:latin typeface="+mn-lt"/>
              </a:defRPr>
            </a:lvl1pPr>
          </a:lstStyle>
          <a:p>
            <a:pPr>
              <a:defRPr/>
            </a:pPr>
            <a:fld id="{7E919787-041E-453C-9400-138C9B30B22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9053FFC-82AF-445A-97BE-4BF9C92D0B57}"/>
              </a:ext>
            </a:extLst>
          </p:cNvPr>
          <p:cNvSpPr>
            <a:spLocks noGrp="1" noChangeArrowheads="1"/>
          </p:cNvSpPr>
          <p:nvPr>
            <p:ph type="hdr" sz="quarter"/>
          </p:nvPr>
        </p:nvSpPr>
        <p:spPr bwMode="auto">
          <a:xfrm>
            <a:off x="0" y="0"/>
            <a:ext cx="6407150" cy="468313"/>
          </a:xfrm>
          <a:prstGeom prst="rect">
            <a:avLst/>
          </a:prstGeom>
          <a:noFill/>
          <a:ln>
            <a:noFill/>
          </a:ln>
          <a:effectLst/>
        </p:spPr>
        <p:txBody>
          <a:bodyPr vert="horz" wrap="square" lIns="137358" tIns="68679" rIns="137358" bIns="68679" numCol="1" anchor="t" anchorCtr="0" compatLnSpc="1">
            <a:prstTxWarp prst="textNoShape">
              <a:avLst/>
            </a:prstTxWarp>
          </a:bodyPr>
          <a:lstStyle>
            <a:lvl1pPr defTabSz="1373188" eaLnBrk="1" fontAlgn="auto" hangingPunct="1">
              <a:spcBef>
                <a:spcPts val="0"/>
              </a:spcBef>
              <a:spcAft>
                <a:spcPts val="0"/>
              </a:spcAft>
              <a:defRPr sz="1800">
                <a:latin typeface="Arial" charset="0"/>
              </a:defRPr>
            </a:lvl1pPr>
          </a:lstStyle>
          <a:p>
            <a:pPr>
              <a:defRPr/>
            </a:pPr>
            <a:endParaRPr lang="en-US" altLang="x-none"/>
          </a:p>
        </p:txBody>
      </p:sp>
      <p:sp>
        <p:nvSpPr>
          <p:cNvPr id="3075" name="Rectangle 3">
            <a:extLst>
              <a:ext uri="{FF2B5EF4-FFF2-40B4-BE49-F238E27FC236}">
                <a16:creationId xmlns:a16="http://schemas.microsoft.com/office/drawing/2014/main" id="{324D5298-4AEC-42A7-9A9F-AD3EDC8B313E}"/>
              </a:ext>
            </a:extLst>
          </p:cNvPr>
          <p:cNvSpPr>
            <a:spLocks noGrp="1" noChangeArrowheads="1"/>
          </p:cNvSpPr>
          <p:nvPr>
            <p:ph type="dt" idx="1"/>
          </p:nvPr>
        </p:nvSpPr>
        <p:spPr bwMode="auto">
          <a:xfrm>
            <a:off x="8372475" y="0"/>
            <a:ext cx="6407150" cy="468313"/>
          </a:xfrm>
          <a:prstGeom prst="rect">
            <a:avLst/>
          </a:prstGeom>
          <a:noFill/>
          <a:ln>
            <a:noFill/>
          </a:ln>
          <a:effectLst/>
        </p:spPr>
        <p:txBody>
          <a:bodyPr vert="horz" wrap="square" lIns="137358" tIns="68679" rIns="137358" bIns="68679" numCol="1" anchor="t" anchorCtr="0" compatLnSpc="1">
            <a:prstTxWarp prst="textNoShape">
              <a:avLst/>
            </a:prstTxWarp>
          </a:bodyPr>
          <a:lstStyle>
            <a:lvl1pPr algn="r" defTabSz="1373188" eaLnBrk="1" fontAlgn="auto" hangingPunct="1">
              <a:spcBef>
                <a:spcPts val="0"/>
              </a:spcBef>
              <a:spcAft>
                <a:spcPts val="0"/>
              </a:spcAft>
              <a:defRPr sz="1800">
                <a:latin typeface="Arial" charset="0"/>
              </a:defRPr>
            </a:lvl1pPr>
          </a:lstStyle>
          <a:p>
            <a:pPr>
              <a:defRPr/>
            </a:pPr>
            <a:endParaRPr lang="en-US" altLang="x-none"/>
          </a:p>
        </p:txBody>
      </p:sp>
      <p:sp>
        <p:nvSpPr>
          <p:cNvPr id="3076" name="Rectangle 4">
            <a:extLst>
              <a:ext uri="{FF2B5EF4-FFF2-40B4-BE49-F238E27FC236}">
                <a16:creationId xmlns:a16="http://schemas.microsoft.com/office/drawing/2014/main" id="{DED06C9E-8FFE-474F-B3CC-8C3DAD41E51A}"/>
              </a:ext>
            </a:extLst>
          </p:cNvPr>
          <p:cNvSpPr>
            <a:spLocks noGrp="1" noRot="1" noChangeAspect="1" noChangeArrowheads="1" noTextEdit="1"/>
          </p:cNvSpPr>
          <p:nvPr>
            <p:ph type="sldImg" idx="2"/>
          </p:nvPr>
        </p:nvSpPr>
        <p:spPr bwMode="auto">
          <a:xfrm>
            <a:off x="4751388" y="703263"/>
            <a:ext cx="5273675"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81B3465-B80F-4FA0-BEFA-F7C79066517B}"/>
              </a:ext>
            </a:extLst>
          </p:cNvPr>
          <p:cNvSpPr>
            <a:spLocks noGrp="1" noChangeArrowheads="1"/>
          </p:cNvSpPr>
          <p:nvPr>
            <p:ph type="body" sz="quarter" idx="3"/>
          </p:nvPr>
        </p:nvSpPr>
        <p:spPr bwMode="auto">
          <a:xfrm>
            <a:off x="1477963" y="4452938"/>
            <a:ext cx="11826875" cy="4216400"/>
          </a:xfrm>
          <a:prstGeom prst="rect">
            <a:avLst/>
          </a:prstGeom>
          <a:noFill/>
          <a:ln>
            <a:noFill/>
          </a:ln>
          <a:effectLst/>
        </p:spPr>
        <p:txBody>
          <a:bodyPr vert="horz" wrap="square" lIns="137358" tIns="68679" rIns="137358" bIns="68679"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3078" name="Rectangle 6">
            <a:extLst>
              <a:ext uri="{FF2B5EF4-FFF2-40B4-BE49-F238E27FC236}">
                <a16:creationId xmlns:a16="http://schemas.microsoft.com/office/drawing/2014/main" id="{D0492262-A88B-4FFB-9A7B-684EDF74D29F}"/>
              </a:ext>
            </a:extLst>
          </p:cNvPr>
          <p:cNvSpPr>
            <a:spLocks noGrp="1" noChangeArrowheads="1"/>
          </p:cNvSpPr>
          <p:nvPr>
            <p:ph type="ftr" sz="quarter" idx="4"/>
          </p:nvPr>
        </p:nvSpPr>
        <p:spPr bwMode="auto">
          <a:xfrm>
            <a:off x="0" y="8901113"/>
            <a:ext cx="6407150" cy="469900"/>
          </a:xfrm>
          <a:prstGeom prst="rect">
            <a:avLst/>
          </a:prstGeom>
          <a:noFill/>
          <a:ln>
            <a:noFill/>
          </a:ln>
          <a:effectLst/>
        </p:spPr>
        <p:txBody>
          <a:bodyPr vert="horz" wrap="square" lIns="137358" tIns="68679" rIns="137358" bIns="68679" numCol="1" anchor="b" anchorCtr="0" compatLnSpc="1">
            <a:prstTxWarp prst="textNoShape">
              <a:avLst/>
            </a:prstTxWarp>
          </a:bodyPr>
          <a:lstStyle>
            <a:lvl1pPr defTabSz="1373188" eaLnBrk="1" fontAlgn="auto" hangingPunct="1">
              <a:spcBef>
                <a:spcPts val="0"/>
              </a:spcBef>
              <a:spcAft>
                <a:spcPts val="0"/>
              </a:spcAft>
              <a:defRPr sz="1800">
                <a:latin typeface="Arial" charset="0"/>
              </a:defRPr>
            </a:lvl1pPr>
          </a:lstStyle>
          <a:p>
            <a:pPr>
              <a:defRPr/>
            </a:pPr>
            <a:endParaRPr lang="en-US" altLang="x-none"/>
          </a:p>
        </p:txBody>
      </p:sp>
      <p:sp>
        <p:nvSpPr>
          <p:cNvPr id="3079" name="Rectangle 7">
            <a:extLst>
              <a:ext uri="{FF2B5EF4-FFF2-40B4-BE49-F238E27FC236}">
                <a16:creationId xmlns:a16="http://schemas.microsoft.com/office/drawing/2014/main" id="{12F74F7B-0BBC-46EC-9AF5-C3F7E3F96A82}"/>
              </a:ext>
            </a:extLst>
          </p:cNvPr>
          <p:cNvSpPr>
            <a:spLocks noGrp="1" noChangeArrowheads="1"/>
          </p:cNvSpPr>
          <p:nvPr>
            <p:ph type="sldNum" sz="quarter" idx="5"/>
          </p:nvPr>
        </p:nvSpPr>
        <p:spPr bwMode="auto">
          <a:xfrm>
            <a:off x="8372475" y="8901113"/>
            <a:ext cx="6407150" cy="469900"/>
          </a:xfrm>
          <a:prstGeom prst="rect">
            <a:avLst/>
          </a:prstGeom>
          <a:noFill/>
          <a:ln>
            <a:noFill/>
          </a:ln>
          <a:effectLst/>
        </p:spPr>
        <p:txBody>
          <a:bodyPr vert="horz" wrap="square" lIns="137358" tIns="68679" rIns="137358" bIns="68679" numCol="1" anchor="b" anchorCtr="0" compatLnSpc="1">
            <a:prstTxWarp prst="textNoShape">
              <a:avLst/>
            </a:prstTxWarp>
          </a:bodyPr>
          <a:lstStyle>
            <a:lvl1pPr algn="r" defTabSz="1373188" eaLnBrk="1" fontAlgn="auto" hangingPunct="1">
              <a:spcBef>
                <a:spcPts val="0"/>
              </a:spcBef>
              <a:spcAft>
                <a:spcPts val="0"/>
              </a:spcAft>
              <a:defRPr sz="1800">
                <a:latin typeface="+mn-lt"/>
              </a:defRPr>
            </a:lvl1pPr>
          </a:lstStyle>
          <a:p>
            <a:pPr>
              <a:defRPr/>
            </a:pPr>
            <a:fld id="{6A227CBD-6DBA-4FF5-B7E3-BEC530D5C8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A0CC5F-46FC-4AEE-BE49-D92DC4BB94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188">
              <a:defRPr>
                <a:solidFill>
                  <a:schemeClr val="tx1"/>
                </a:solidFill>
                <a:latin typeface="Calibri" panose="020F0502020204030204" pitchFamily="34" charset="0"/>
              </a:defRPr>
            </a:lvl1pPr>
            <a:lvl2pPr marL="742950" indent="-285750" defTabSz="1373188">
              <a:defRPr>
                <a:solidFill>
                  <a:schemeClr val="tx1"/>
                </a:solidFill>
                <a:latin typeface="Calibri" panose="020F0502020204030204" pitchFamily="34" charset="0"/>
              </a:defRPr>
            </a:lvl2pPr>
            <a:lvl3pPr marL="1143000" indent="-228600" defTabSz="1373188">
              <a:defRPr>
                <a:solidFill>
                  <a:schemeClr val="tx1"/>
                </a:solidFill>
                <a:latin typeface="Calibri" panose="020F0502020204030204" pitchFamily="34" charset="0"/>
              </a:defRPr>
            </a:lvl3pPr>
            <a:lvl4pPr marL="1600200" indent="-228600" defTabSz="1373188">
              <a:defRPr>
                <a:solidFill>
                  <a:schemeClr val="tx1"/>
                </a:solidFill>
                <a:latin typeface="Calibri" panose="020F0502020204030204" pitchFamily="34" charset="0"/>
              </a:defRPr>
            </a:lvl4pPr>
            <a:lvl5pPr marL="2057400" indent="-228600" defTabSz="1373188">
              <a:defRPr>
                <a:solidFill>
                  <a:schemeClr val="tx1"/>
                </a:solidFill>
                <a:latin typeface="Calibri" panose="020F0502020204030204" pitchFamily="34" charset="0"/>
              </a:defRPr>
            </a:lvl5pPr>
            <a:lvl6pPr marL="2514600" indent="-228600" defTabSz="1373188" eaLnBrk="0" fontAlgn="base" hangingPunct="0">
              <a:spcBef>
                <a:spcPct val="0"/>
              </a:spcBef>
              <a:spcAft>
                <a:spcPct val="0"/>
              </a:spcAft>
              <a:defRPr>
                <a:solidFill>
                  <a:schemeClr val="tx1"/>
                </a:solidFill>
                <a:latin typeface="Calibri" panose="020F0502020204030204" pitchFamily="34" charset="0"/>
              </a:defRPr>
            </a:lvl6pPr>
            <a:lvl7pPr marL="2971800" indent="-228600" defTabSz="1373188" eaLnBrk="0" fontAlgn="base" hangingPunct="0">
              <a:spcBef>
                <a:spcPct val="0"/>
              </a:spcBef>
              <a:spcAft>
                <a:spcPct val="0"/>
              </a:spcAft>
              <a:defRPr>
                <a:solidFill>
                  <a:schemeClr val="tx1"/>
                </a:solidFill>
                <a:latin typeface="Calibri" panose="020F0502020204030204" pitchFamily="34" charset="0"/>
              </a:defRPr>
            </a:lvl7pPr>
            <a:lvl8pPr marL="3429000" indent="-228600" defTabSz="1373188" eaLnBrk="0" fontAlgn="base" hangingPunct="0">
              <a:spcBef>
                <a:spcPct val="0"/>
              </a:spcBef>
              <a:spcAft>
                <a:spcPct val="0"/>
              </a:spcAft>
              <a:defRPr>
                <a:solidFill>
                  <a:schemeClr val="tx1"/>
                </a:solidFill>
                <a:latin typeface="Calibri" panose="020F0502020204030204" pitchFamily="34" charset="0"/>
              </a:defRPr>
            </a:lvl8pPr>
            <a:lvl9pPr marL="3886200" indent="-228600" defTabSz="1373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AD257A-3797-4CA9-A8FE-02D07FA463A8}"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731EA321-328D-45F9-B1C5-A99217444D6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FA5EFD3-1089-4C0E-878F-8D6187503E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992968"/>
            <a:ext cx="23317200" cy="6366933"/>
          </a:xfrm>
        </p:spPr>
        <p:txBody>
          <a:bodyPr anchor="b"/>
          <a:lstStyle>
            <a:lvl1pPr algn="ctr">
              <a:defRPr sz="16000"/>
            </a:lvl1pPr>
          </a:lstStyle>
          <a:p>
            <a:r>
              <a:rPr lang="en-US"/>
              <a:t>Click to edit Master title style</a:t>
            </a:r>
            <a:endParaRPr lang="en-US" dirty="0"/>
          </a:p>
        </p:txBody>
      </p:sp>
      <p:sp>
        <p:nvSpPr>
          <p:cNvPr id="3" name="Subtitle 2"/>
          <p:cNvSpPr>
            <a:spLocks noGrp="1"/>
          </p:cNvSpPr>
          <p:nvPr>
            <p:ph type="subTitle" idx="1"/>
          </p:nvPr>
        </p:nvSpPr>
        <p:spPr>
          <a:xfrm>
            <a:off x="3429000" y="9605435"/>
            <a:ext cx="20574000" cy="4415365"/>
          </a:xfrm>
        </p:spPr>
        <p:txBody>
          <a:bodyPr/>
          <a:lstStyle>
            <a:lvl1pPr marL="0" indent="0" algn="ctr">
              <a:buNone/>
              <a:defRPr sz="6400"/>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F6F4269-D7E9-4C6C-B090-075618861C1D}"/>
              </a:ext>
            </a:extLst>
          </p:cNvPr>
          <p:cNvSpPr>
            <a:spLocks noGrp="1"/>
          </p:cNvSpPr>
          <p:nvPr>
            <p:ph type="dt" sz="half" idx="10"/>
          </p:nvPr>
        </p:nvSpPr>
        <p:spPr/>
        <p:txBody>
          <a:bodyPr/>
          <a:lstStyle>
            <a:lvl1pPr>
              <a:defRPr/>
            </a:lvl1pPr>
          </a:lstStyle>
          <a:p>
            <a:pPr>
              <a:defRPr/>
            </a:pPr>
            <a:fld id="{049C183B-DD65-42D6-9B69-2F824974531C}"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A1B1022F-38D4-479C-851E-2F69EC4EC4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50D467-5F63-4539-8A0C-E1AE360EFC24}"/>
              </a:ext>
            </a:extLst>
          </p:cNvPr>
          <p:cNvSpPr>
            <a:spLocks noGrp="1"/>
          </p:cNvSpPr>
          <p:nvPr>
            <p:ph type="sldNum" sz="quarter" idx="12"/>
          </p:nvPr>
        </p:nvSpPr>
        <p:spPr/>
        <p:txBody>
          <a:bodyPr/>
          <a:lstStyle>
            <a:lvl1pPr>
              <a:defRPr/>
            </a:lvl1pPr>
          </a:lstStyle>
          <a:p>
            <a:pPr>
              <a:defRPr/>
            </a:pPr>
            <a:fld id="{FBC90491-F3BF-45E5-95A0-F66AE2CF2EC3}" type="slidenum">
              <a:rPr lang="en-US"/>
              <a:pPr>
                <a:defRPr/>
              </a:pPr>
              <a:t>‹#›</a:t>
            </a:fld>
            <a:endParaRPr lang="en-US" dirty="0"/>
          </a:p>
        </p:txBody>
      </p:sp>
    </p:spTree>
    <p:extLst>
      <p:ext uri="{BB962C8B-B14F-4D97-AF65-F5344CB8AC3E}">
        <p14:creationId xmlns:p14="http://schemas.microsoft.com/office/powerpoint/2010/main" val="336328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34997E-E582-4BE2-957E-BBD23180E4A4}"/>
              </a:ext>
            </a:extLst>
          </p:cNvPr>
          <p:cNvSpPr>
            <a:spLocks noGrp="1"/>
          </p:cNvSpPr>
          <p:nvPr>
            <p:ph type="dt" sz="half" idx="10"/>
          </p:nvPr>
        </p:nvSpPr>
        <p:spPr/>
        <p:txBody>
          <a:bodyPr/>
          <a:lstStyle>
            <a:lvl1pPr>
              <a:defRPr/>
            </a:lvl1pPr>
          </a:lstStyle>
          <a:p>
            <a:pPr>
              <a:defRPr/>
            </a:pPr>
            <a:fld id="{82BDAA92-7793-45FA-B80D-810CA60E7619}"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8FD80B20-EC87-408B-BC78-66AB2A504D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071672-9740-41FA-80BA-1A7BD04CD4D1}"/>
              </a:ext>
            </a:extLst>
          </p:cNvPr>
          <p:cNvSpPr>
            <a:spLocks noGrp="1"/>
          </p:cNvSpPr>
          <p:nvPr>
            <p:ph type="sldNum" sz="quarter" idx="12"/>
          </p:nvPr>
        </p:nvSpPr>
        <p:spPr/>
        <p:txBody>
          <a:bodyPr/>
          <a:lstStyle>
            <a:lvl1pPr>
              <a:defRPr/>
            </a:lvl1pPr>
          </a:lstStyle>
          <a:p>
            <a:pPr>
              <a:defRPr/>
            </a:pPr>
            <a:fld id="{25FDF746-49E6-4D2E-95E8-BCC67DBDE148}" type="slidenum">
              <a:rPr lang="en-US"/>
              <a:pPr>
                <a:defRPr/>
              </a:pPr>
              <a:t>‹#›</a:t>
            </a:fld>
            <a:endParaRPr lang="en-US" dirty="0"/>
          </a:p>
        </p:txBody>
      </p:sp>
    </p:spTree>
    <p:extLst>
      <p:ext uri="{BB962C8B-B14F-4D97-AF65-F5344CB8AC3E}">
        <p14:creationId xmlns:p14="http://schemas.microsoft.com/office/powerpoint/2010/main" val="357681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973667"/>
            <a:ext cx="5915025" cy="154982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973667"/>
            <a:ext cx="17402175" cy="15498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44F71F-E3E8-46CD-A185-D77300BD26D5}"/>
              </a:ext>
            </a:extLst>
          </p:cNvPr>
          <p:cNvSpPr>
            <a:spLocks noGrp="1"/>
          </p:cNvSpPr>
          <p:nvPr>
            <p:ph type="dt" sz="half" idx="10"/>
          </p:nvPr>
        </p:nvSpPr>
        <p:spPr/>
        <p:txBody>
          <a:bodyPr/>
          <a:lstStyle>
            <a:lvl1pPr>
              <a:defRPr/>
            </a:lvl1pPr>
          </a:lstStyle>
          <a:p>
            <a:pPr>
              <a:defRPr/>
            </a:pPr>
            <a:fld id="{A873AD6E-296C-41A2-AED3-19BB4BD5C29B}"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F4F0C4EC-C138-4729-A6B7-787217B761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EC72D6-EC69-443E-B53F-C2FD594D490C}"/>
              </a:ext>
            </a:extLst>
          </p:cNvPr>
          <p:cNvSpPr>
            <a:spLocks noGrp="1"/>
          </p:cNvSpPr>
          <p:nvPr>
            <p:ph type="sldNum" sz="quarter" idx="12"/>
          </p:nvPr>
        </p:nvSpPr>
        <p:spPr/>
        <p:txBody>
          <a:bodyPr/>
          <a:lstStyle>
            <a:lvl1pPr>
              <a:defRPr/>
            </a:lvl1pPr>
          </a:lstStyle>
          <a:p>
            <a:pPr>
              <a:defRPr/>
            </a:pPr>
            <a:fld id="{3AD44C71-7C82-4DC7-B341-01F849C4D181}" type="slidenum">
              <a:rPr lang="en-US"/>
              <a:pPr>
                <a:defRPr/>
              </a:pPr>
              <a:t>‹#›</a:t>
            </a:fld>
            <a:endParaRPr lang="en-US" dirty="0"/>
          </a:p>
        </p:txBody>
      </p:sp>
    </p:spTree>
    <p:extLst>
      <p:ext uri="{BB962C8B-B14F-4D97-AF65-F5344CB8AC3E}">
        <p14:creationId xmlns:p14="http://schemas.microsoft.com/office/powerpoint/2010/main" val="174785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4115595" y="10364611"/>
            <a:ext cx="19200813" cy="4672542"/>
          </a:xfrm>
        </p:spPr>
        <p:txBody>
          <a:bodyPr/>
          <a:lstStyle>
            <a:lvl1pPr marL="0" indent="0" algn="ctr">
              <a:buFontTx/>
              <a:buNone/>
              <a:defRPr/>
            </a:lvl1pPr>
          </a:lstStyle>
          <a:p>
            <a:pPr lvl="0"/>
            <a:r>
              <a:rPr lang="en-US" altLang="x-none" noProof="0"/>
              <a:t>Click to edit Master subtitle style</a:t>
            </a:r>
          </a:p>
        </p:txBody>
      </p:sp>
    </p:spTree>
    <p:extLst>
      <p:ext uri="{BB962C8B-B14F-4D97-AF65-F5344CB8AC3E}">
        <p14:creationId xmlns:p14="http://schemas.microsoft.com/office/powerpoint/2010/main" val="29325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8DF523-3313-4333-900C-F8B99A69151D}"/>
              </a:ext>
            </a:extLst>
          </p:cNvPr>
          <p:cNvSpPr>
            <a:spLocks noGrp="1"/>
          </p:cNvSpPr>
          <p:nvPr>
            <p:ph type="dt" sz="half" idx="10"/>
          </p:nvPr>
        </p:nvSpPr>
        <p:spPr/>
        <p:txBody>
          <a:bodyPr/>
          <a:lstStyle>
            <a:lvl1pPr>
              <a:defRPr/>
            </a:lvl1pPr>
          </a:lstStyle>
          <a:p>
            <a:pPr>
              <a:defRPr/>
            </a:pPr>
            <a:fld id="{074AF15E-33C6-4D47-B99A-FFDD682B41EF}"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89EBD7A2-5353-4367-B123-9EFEB74069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004F9B-5F3F-4C85-90E1-038924319CF8}"/>
              </a:ext>
            </a:extLst>
          </p:cNvPr>
          <p:cNvSpPr>
            <a:spLocks noGrp="1"/>
          </p:cNvSpPr>
          <p:nvPr>
            <p:ph type="sldNum" sz="quarter" idx="12"/>
          </p:nvPr>
        </p:nvSpPr>
        <p:spPr/>
        <p:txBody>
          <a:bodyPr/>
          <a:lstStyle>
            <a:lvl1pPr>
              <a:defRPr/>
            </a:lvl1pPr>
          </a:lstStyle>
          <a:p>
            <a:pPr>
              <a:defRPr/>
            </a:pPr>
            <a:fld id="{BEFDE980-EBAF-4284-9C5A-5530C0D12390}" type="slidenum">
              <a:rPr lang="en-US"/>
              <a:pPr>
                <a:defRPr/>
              </a:pPr>
              <a:t>‹#›</a:t>
            </a:fld>
            <a:endParaRPr lang="en-US" dirty="0"/>
          </a:p>
        </p:txBody>
      </p:sp>
    </p:spTree>
    <p:extLst>
      <p:ext uri="{BB962C8B-B14F-4D97-AF65-F5344CB8AC3E}">
        <p14:creationId xmlns:p14="http://schemas.microsoft.com/office/powerpoint/2010/main" val="24676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4559305"/>
            <a:ext cx="23660100" cy="7607299"/>
          </a:xfrm>
        </p:spPr>
        <p:txBody>
          <a:bodyPr anchor="b"/>
          <a:lstStyle>
            <a:lvl1pPr>
              <a:defRPr sz="16000"/>
            </a:lvl1pPr>
          </a:lstStyle>
          <a:p>
            <a:r>
              <a:rPr lang="en-US"/>
              <a:t>Click to edit Master title style</a:t>
            </a:r>
            <a:endParaRPr lang="en-US" dirty="0"/>
          </a:p>
        </p:txBody>
      </p:sp>
      <p:sp>
        <p:nvSpPr>
          <p:cNvPr id="3" name="Text Placeholder 2"/>
          <p:cNvSpPr>
            <a:spLocks noGrp="1"/>
          </p:cNvSpPr>
          <p:nvPr>
            <p:ph type="body" idx="1"/>
          </p:nvPr>
        </p:nvSpPr>
        <p:spPr>
          <a:xfrm>
            <a:off x="1871664" y="12238572"/>
            <a:ext cx="23660100" cy="4000499"/>
          </a:xfrm>
        </p:spPr>
        <p:txBody>
          <a:bodyPr/>
          <a:lstStyle>
            <a:lvl1pPr marL="0" indent="0">
              <a:buNone/>
              <a:defRPr sz="6400">
                <a:solidFill>
                  <a:schemeClr val="tx1"/>
                </a:solidFill>
              </a:defRPr>
            </a:lvl1pPr>
            <a:lvl2pPr marL="1219215" indent="0">
              <a:buNone/>
              <a:defRPr sz="5333">
                <a:solidFill>
                  <a:schemeClr val="tx1">
                    <a:tint val="75000"/>
                  </a:schemeClr>
                </a:solidFill>
              </a:defRPr>
            </a:lvl2pPr>
            <a:lvl3pPr marL="2438430" indent="0">
              <a:buNone/>
              <a:defRPr sz="4800">
                <a:solidFill>
                  <a:schemeClr val="tx1">
                    <a:tint val="75000"/>
                  </a:schemeClr>
                </a:solidFill>
              </a:defRPr>
            </a:lvl3pPr>
            <a:lvl4pPr marL="3657646" indent="0">
              <a:buNone/>
              <a:defRPr sz="4267">
                <a:solidFill>
                  <a:schemeClr val="tx1">
                    <a:tint val="75000"/>
                  </a:schemeClr>
                </a:solidFill>
              </a:defRPr>
            </a:lvl4pPr>
            <a:lvl5pPr marL="4876861" indent="0">
              <a:buNone/>
              <a:defRPr sz="4267">
                <a:solidFill>
                  <a:schemeClr val="tx1">
                    <a:tint val="75000"/>
                  </a:schemeClr>
                </a:solidFill>
              </a:defRPr>
            </a:lvl5pPr>
            <a:lvl6pPr marL="6096076" indent="0">
              <a:buNone/>
              <a:defRPr sz="4267">
                <a:solidFill>
                  <a:schemeClr val="tx1">
                    <a:tint val="75000"/>
                  </a:schemeClr>
                </a:solidFill>
              </a:defRPr>
            </a:lvl6pPr>
            <a:lvl7pPr marL="7315291" indent="0">
              <a:buNone/>
              <a:defRPr sz="4267">
                <a:solidFill>
                  <a:schemeClr val="tx1">
                    <a:tint val="75000"/>
                  </a:schemeClr>
                </a:solidFill>
              </a:defRPr>
            </a:lvl7pPr>
            <a:lvl8pPr marL="8534507" indent="0">
              <a:buNone/>
              <a:defRPr sz="4267">
                <a:solidFill>
                  <a:schemeClr val="tx1">
                    <a:tint val="75000"/>
                  </a:schemeClr>
                </a:solidFill>
              </a:defRPr>
            </a:lvl8pPr>
            <a:lvl9pPr marL="9753722" indent="0">
              <a:buNone/>
              <a:defRPr sz="42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867EE-FA16-41A1-A14D-3309C36CCE61}"/>
              </a:ext>
            </a:extLst>
          </p:cNvPr>
          <p:cNvSpPr>
            <a:spLocks noGrp="1"/>
          </p:cNvSpPr>
          <p:nvPr>
            <p:ph type="dt" sz="half" idx="10"/>
          </p:nvPr>
        </p:nvSpPr>
        <p:spPr/>
        <p:txBody>
          <a:bodyPr/>
          <a:lstStyle>
            <a:lvl1pPr>
              <a:defRPr/>
            </a:lvl1pPr>
          </a:lstStyle>
          <a:p>
            <a:pPr>
              <a:defRPr/>
            </a:pPr>
            <a:fld id="{870A6CEC-746B-44A0-B905-E4F79114C6D6}"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1C217902-91C7-45A2-BDA1-91C03F0A77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873BC1-705E-4E3F-A72A-1C0544F18BD7}"/>
              </a:ext>
            </a:extLst>
          </p:cNvPr>
          <p:cNvSpPr>
            <a:spLocks noGrp="1"/>
          </p:cNvSpPr>
          <p:nvPr>
            <p:ph type="sldNum" sz="quarter" idx="12"/>
          </p:nvPr>
        </p:nvSpPr>
        <p:spPr/>
        <p:txBody>
          <a:bodyPr/>
          <a:lstStyle>
            <a:lvl1pPr>
              <a:defRPr/>
            </a:lvl1pPr>
          </a:lstStyle>
          <a:p>
            <a:pPr>
              <a:defRPr/>
            </a:pPr>
            <a:fld id="{AD61F749-8512-4FCF-BE20-D2B4A301146D}" type="slidenum">
              <a:rPr lang="en-US"/>
              <a:pPr>
                <a:defRPr/>
              </a:pPr>
              <a:t>‹#›</a:t>
            </a:fld>
            <a:endParaRPr lang="en-US" dirty="0"/>
          </a:p>
        </p:txBody>
      </p:sp>
    </p:spTree>
    <p:extLst>
      <p:ext uri="{BB962C8B-B14F-4D97-AF65-F5344CB8AC3E}">
        <p14:creationId xmlns:p14="http://schemas.microsoft.com/office/powerpoint/2010/main" val="13221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4868333"/>
            <a:ext cx="11658600" cy="11603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4868333"/>
            <a:ext cx="11658600" cy="11603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AAA116A-9211-43F5-BAC9-4DAEC66BE104}"/>
              </a:ext>
            </a:extLst>
          </p:cNvPr>
          <p:cNvSpPr>
            <a:spLocks noGrp="1"/>
          </p:cNvSpPr>
          <p:nvPr>
            <p:ph type="dt" sz="half" idx="10"/>
          </p:nvPr>
        </p:nvSpPr>
        <p:spPr/>
        <p:txBody>
          <a:bodyPr/>
          <a:lstStyle>
            <a:lvl1pPr>
              <a:defRPr/>
            </a:lvl1pPr>
          </a:lstStyle>
          <a:p>
            <a:pPr>
              <a:defRPr/>
            </a:pPr>
            <a:fld id="{3BA63EC8-1E59-4178-8FF0-7E444E4A97D3}"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81D1A3D9-2117-4536-B590-CE18F7C372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6CDC4E-213B-48BF-99A6-06297B3FE633}"/>
              </a:ext>
            </a:extLst>
          </p:cNvPr>
          <p:cNvSpPr>
            <a:spLocks noGrp="1"/>
          </p:cNvSpPr>
          <p:nvPr>
            <p:ph type="sldNum" sz="quarter" idx="12"/>
          </p:nvPr>
        </p:nvSpPr>
        <p:spPr/>
        <p:txBody>
          <a:bodyPr/>
          <a:lstStyle>
            <a:lvl1pPr>
              <a:defRPr/>
            </a:lvl1pPr>
          </a:lstStyle>
          <a:p>
            <a:pPr>
              <a:defRPr/>
            </a:pPr>
            <a:fld id="{FBF5B353-AE82-46E1-B499-A7FF8C03BA5D}" type="slidenum">
              <a:rPr lang="en-US"/>
              <a:pPr>
                <a:defRPr/>
              </a:pPr>
              <a:t>‹#›</a:t>
            </a:fld>
            <a:endParaRPr lang="en-US" dirty="0"/>
          </a:p>
        </p:txBody>
      </p:sp>
    </p:spTree>
    <p:extLst>
      <p:ext uri="{BB962C8B-B14F-4D97-AF65-F5344CB8AC3E}">
        <p14:creationId xmlns:p14="http://schemas.microsoft.com/office/powerpoint/2010/main" val="15578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973671"/>
            <a:ext cx="23660100" cy="35348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4483101"/>
            <a:ext cx="11605020" cy="21970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4" name="Content Placeholder 3"/>
          <p:cNvSpPr>
            <a:spLocks noGrp="1"/>
          </p:cNvSpPr>
          <p:nvPr>
            <p:ph sz="half" idx="2"/>
          </p:nvPr>
        </p:nvSpPr>
        <p:spPr>
          <a:xfrm>
            <a:off x="1889526" y="6680200"/>
            <a:ext cx="11605020" cy="9825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4483101"/>
            <a:ext cx="11662173" cy="21970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en-US"/>
              <a:t>Click to edit Master text styles</a:t>
            </a:r>
          </a:p>
        </p:txBody>
      </p:sp>
      <p:sp>
        <p:nvSpPr>
          <p:cNvPr id="6" name="Content Placeholder 5"/>
          <p:cNvSpPr>
            <a:spLocks noGrp="1"/>
          </p:cNvSpPr>
          <p:nvPr>
            <p:ph sz="quarter" idx="4"/>
          </p:nvPr>
        </p:nvSpPr>
        <p:spPr>
          <a:xfrm>
            <a:off x="13887452" y="6680200"/>
            <a:ext cx="11662173" cy="9825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C645C77-C99A-4060-9BCE-1849A95A88B8}"/>
              </a:ext>
            </a:extLst>
          </p:cNvPr>
          <p:cNvSpPr>
            <a:spLocks noGrp="1"/>
          </p:cNvSpPr>
          <p:nvPr>
            <p:ph type="dt" sz="half" idx="10"/>
          </p:nvPr>
        </p:nvSpPr>
        <p:spPr/>
        <p:txBody>
          <a:bodyPr/>
          <a:lstStyle>
            <a:lvl1pPr>
              <a:defRPr/>
            </a:lvl1pPr>
          </a:lstStyle>
          <a:p>
            <a:pPr>
              <a:defRPr/>
            </a:pPr>
            <a:fld id="{B77184DE-88EE-429F-B363-534FE6F3CD45}" type="datetimeFigureOut">
              <a:rPr lang="en-US"/>
              <a:pPr>
                <a:defRPr/>
              </a:pPr>
              <a:t>10/28/2021</a:t>
            </a:fld>
            <a:endParaRPr lang="en-US" dirty="0"/>
          </a:p>
        </p:txBody>
      </p:sp>
      <p:sp>
        <p:nvSpPr>
          <p:cNvPr id="8" name="Footer Placeholder 4">
            <a:extLst>
              <a:ext uri="{FF2B5EF4-FFF2-40B4-BE49-F238E27FC236}">
                <a16:creationId xmlns:a16="http://schemas.microsoft.com/office/drawing/2014/main" id="{9B0E84AF-F477-4683-AF32-E70BD8B3C3E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B7D7F2-CE87-4FFF-9E39-F871F2157A83}"/>
              </a:ext>
            </a:extLst>
          </p:cNvPr>
          <p:cNvSpPr>
            <a:spLocks noGrp="1"/>
          </p:cNvSpPr>
          <p:nvPr>
            <p:ph type="sldNum" sz="quarter" idx="12"/>
          </p:nvPr>
        </p:nvSpPr>
        <p:spPr/>
        <p:txBody>
          <a:bodyPr/>
          <a:lstStyle>
            <a:lvl1pPr>
              <a:defRPr/>
            </a:lvl1pPr>
          </a:lstStyle>
          <a:p>
            <a:pPr>
              <a:defRPr/>
            </a:pPr>
            <a:fld id="{DDAFFA7A-9048-4E52-A484-D57F3FCB6505}" type="slidenum">
              <a:rPr lang="en-US"/>
              <a:pPr>
                <a:defRPr/>
              </a:pPr>
              <a:t>‹#›</a:t>
            </a:fld>
            <a:endParaRPr lang="en-US" dirty="0"/>
          </a:p>
        </p:txBody>
      </p:sp>
    </p:spTree>
    <p:extLst>
      <p:ext uri="{BB962C8B-B14F-4D97-AF65-F5344CB8AC3E}">
        <p14:creationId xmlns:p14="http://schemas.microsoft.com/office/powerpoint/2010/main" val="36654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ADAB3D9-7D51-473F-B624-02AB1DF6303B}"/>
              </a:ext>
            </a:extLst>
          </p:cNvPr>
          <p:cNvSpPr>
            <a:spLocks noGrp="1"/>
          </p:cNvSpPr>
          <p:nvPr>
            <p:ph type="dt" sz="half" idx="10"/>
          </p:nvPr>
        </p:nvSpPr>
        <p:spPr/>
        <p:txBody>
          <a:bodyPr/>
          <a:lstStyle>
            <a:lvl1pPr>
              <a:defRPr/>
            </a:lvl1pPr>
          </a:lstStyle>
          <a:p>
            <a:pPr>
              <a:defRPr/>
            </a:pPr>
            <a:fld id="{6E2AC8D5-5298-419F-B165-C49708FA29F0}" type="datetimeFigureOut">
              <a:rPr lang="en-US"/>
              <a:pPr>
                <a:defRPr/>
              </a:pPr>
              <a:t>10/28/2021</a:t>
            </a:fld>
            <a:endParaRPr lang="en-US" dirty="0"/>
          </a:p>
        </p:txBody>
      </p:sp>
      <p:sp>
        <p:nvSpPr>
          <p:cNvPr id="4" name="Footer Placeholder 4">
            <a:extLst>
              <a:ext uri="{FF2B5EF4-FFF2-40B4-BE49-F238E27FC236}">
                <a16:creationId xmlns:a16="http://schemas.microsoft.com/office/drawing/2014/main" id="{F7B42691-2F1D-467A-B349-F7E8D80889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64272B-48DE-4951-8353-CD186D7FD0BE}"/>
              </a:ext>
            </a:extLst>
          </p:cNvPr>
          <p:cNvSpPr>
            <a:spLocks noGrp="1"/>
          </p:cNvSpPr>
          <p:nvPr>
            <p:ph type="sldNum" sz="quarter" idx="12"/>
          </p:nvPr>
        </p:nvSpPr>
        <p:spPr/>
        <p:txBody>
          <a:bodyPr/>
          <a:lstStyle>
            <a:lvl1pPr>
              <a:defRPr/>
            </a:lvl1pPr>
          </a:lstStyle>
          <a:p>
            <a:pPr>
              <a:defRPr/>
            </a:pPr>
            <a:fld id="{E62FF341-ACAD-43BE-BF3E-5EA601179580}" type="slidenum">
              <a:rPr lang="en-US"/>
              <a:pPr>
                <a:defRPr/>
              </a:pPr>
              <a:t>‹#›</a:t>
            </a:fld>
            <a:endParaRPr lang="en-US" dirty="0"/>
          </a:p>
        </p:txBody>
      </p:sp>
    </p:spTree>
    <p:extLst>
      <p:ext uri="{BB962C8B-B14F-4D97-AF65-F5344CB8AC3E}">
        <p14:creationId xmlns:p14="http://schemas.microsoft.com/office/powerpoint/2010/main" val="36233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CE383C-0580-492D-A1FE-7B81ADCC3430}"/>
              </a:ext>
            </a:extLst>
          </p:cNvPr>
          <p:cNvSpPr>
            <a:spLocks noGrp="1"/>
          </p:cNvSpPr>
          <p:nvPr>
            <p:ph type="dt" sz="half" idx="10"/>
          </p:nvPr>
        </p:nvSpPr>
        <p:spPr/>
        <p:txBody>
          <a:bodyPr/>
          <a:lstStyle>
            <a:lvl1pPr>
              <a:defRPr/>
            </a:lvl1pPr>
          </a:lstStyle>
          <a:p>
            <a:pPr>
              <a:defRPr/>
            </a:pPr>
            <a:fld id="{0BBFD9DB-F612-40A4-8838-17FC3D823FF6}" type="datetimeFigureOut">
              <a:rPr lang="en-US"/>
              <a:pPr>
                <a:defRPr/>
              </a:pPr>
              <a:t>10/28/2021</a:t>
            </a:fld>
            <a:endParaRPr lang="en-US" dirty="0"/>
          </a:p>
        </p:txBody>
      </p:sp>
      <p:sp>
        <p:nvSpPr>
          <p:cNvPr id="3" name="Footer Placeholder 4">
            <a:extLst>
              <a:ext uri="{FF2B5EF4-FFF2-40B4-BE49-F238E27FC236}">
                <a16:creationId xmlns:a16="http://schemas.microsoft.com/office/drawing/2014/main" id="{C2A078C3-AF06-43BA-A3F5-0FA4EB4390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1814F8B-0429-4911-9191-C21463121910}"/>
              </a:ext>
            </a:extLst>
          </p:cNvPr>
          <p:cNvSpPr>
            <a:spLocks noGrp="1"/>
          </p:cNvSpPr>
          <p:nvPr>
            <p:ph type="sldNum" sz="quarter" idx="12"/>
          </p:nvPr>
        </p:nvSpPr>
        <p:spPr/>
        <p:txBody>
          <a:bodyPr/>
          <a:lstStyle>
            <a:lvl1pPr>
              <a:defRPr/>
            </a:lvl1pPr>
          </a:lstStyle>
          <a:p>
            <a:pPr>
              <a:defRPr/>
            </a:pPr>
            <a:fld id="{F136C6B3-CA7F-46D2-9DC3-0F5DD2F90ADF}" type="slidenum">
              <a:rPr lang="en-US"/>
              <a:pPr>
                <a:defRPr/>
              </a:pPr>
              <a:t>‹#›</a:t>
            </a:fld>
            <a:endParaRPr lang="en-US" dirty="0"/>
          </a:p>
        </p:txBody>
      </p:sp>
    </p:spTree>
    <p:extLst>
      <p:ext uri="{BB962C8B-B14F-4D97-AF65-F5344CB8AC3E}">
        <p14:creationId xmlns:p14="http://schemas.microsoft.com/office/powerpoint/2010/main" val="102865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219200"/>
            <a:ext cx="8847534" cy="4267200"/>
          </a:xfrm>
        </p:spPr>
        <p:txBody>
          <a:bodyPr anchor="b"/>
          <a:lstStyle>
            <a:lvl1pPr>
              <a:defRPr sz="8533"/>
            </a:lvl1pPr>
          </a:lstStyle>
          <a:p>
            <a:r>
              <a:rPr lang="en-US"/>
              <a:t>Click to edit Master title style</a:t>
            </a:r>
            <a:endParaRPr lang="en-US" dirty="0"/>
          </a:p>
        </p:txBody>
      </p:sp>
      <p:sp>
        <p:nvSpPr>
          <p:cNvPr id="3" name="Content Placeholder 2"/>
          <p:cNvSpPr>
            <a:spLocks noGrp="1"/>
          </p:cNvSpPr>
          <p:nvPr>
            <p:ph idx="1"/>
          </p:nvPr>
        </p:nvSpPr>
        <p:spPr>
          <a:xfrm>
            <a:off x="11662173" y="2633138"/>
            <a:ext cx="13887450" cy="12996333"/>
          </a:xfrm>
        </p:spPr>
        <p:txBody>
          <a:bodyPr/>
          <a:lstStyle>
            <a:lvl1pPr>
              <a:defRPr sz="8533"/>
            </a:lvl1pPr>
            <a:lvl2pPr>
              <a:defRPr sz="7467"/>
            </a:lvl2pPr>
            <a:lvl3pPr>
              <a:defRPr sz="6400"/>
            </a:lvl3pPr>
            <a:lvl4pPr>
              <a:defRPr sz="5333"/>
            </a:lvl4pPr>
            <a:lvl5pPr>
              <a:defRPr sz="5333"/>
            </a:lvl5pPr>
            <a:lvl6pPr>
              <a:defRPr sz="5333"/>
            </a:lvl6pPr>
            <a:lvl7pPr>
              <a:defRPr sz="5333"/>
            </a:lvl7pPr>
            <a:lvl8pPr>
              <a:defRPr sz="5333"/>
            </a:lvl8pPr>
            <a:lvl9pPr>
              <a:defRPr sz="5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5486400"/>
            <a:ext cx="8847534" cy="10164235"/>
          </a:xfrm>
        </p:spPr>
        <p:txBody>
          <a:bodyPr/>
          <a:lstStyle>
            <a:lvl1pPr marL="0" indent="0">
              <a:buNone/>
              <a:defRPr sz="4267"/>
            </a:lvl1pPr>
            <a:lvl2pPr marL="1219215" indent="0">
              <a:buNone/>
              <a:defRPr sz="3733"/>
            </a:lvl2pPr>
            <a:lvl3pPr marL="2438430" indent="0">
              <a:buNone/>
              <a:defRPr sz="3200"/>
            </a:lvl3pPr>
            <a:lvl4pPr marL="3657646" indent="0">
              <a:buNone/>
              <a:defRPr sz="2667"/>
            </a:lvl4pPr>
            <a:lvl5pPr marL="4876861" indent="0">
              <a:buNone/>
              <a:defRPr sz="2667"/>
            </a:lvl5pPr>
            <a:lvl6pPr marL="6096076" indent="0">
              <a:buNone/>
              <a:defRPr sz="2667"/>
            </a:lvl6pPr>
            <a:lvl7pPr marL="7315291" indent="0">
              <a:buNone/>
              <a:defRPr sz="2667"/>
            </a:lvl7pPr>
            <a:lvl8pPr marL="8534507" indent="0">
              <a:buNone/>
              <a:defRPr sz="2667"/>
            </a:lvl8pPr>
            <a:lvl9pPr marL="9753722" indent="0">
              <a:buNone/>
              <a:defRPr sz="2667"/>
            </a:lvl9pPr>
          </a:lstStyle>
          <a:p>
            <a:pPr lvl="0"/>
            <a:r>
              <a:rPr lang="en-US"/>
              <a:t>Click to edit Master text styles</a:t>
            </a:r>
          </a:p>
        </p:txBody>
      </p:sp>
      <p:sp>
        <p:nvSpPr>
          <p:cNvPr id="5" name="Date Placeholder 3">
            <a:extLst>
              <a:ext uri="{FF2B5EF4-FFF2-40B4-BE49-F238E27FC236}">
                <a16:creationId xmlns:a16="http://schemas.microsoft.com/office/drawing/2014/main" id="{06E917C8-044D-48CE-B8D0-59DDB8D3548F}"/>
              </a:ext>
            </a:extLst>
          </p:cNvPr>
          <p:cNvSpPr>
            <a:spLocks noGrp="1"/>
          </p:cNvSpPr>
          <p:nvPr>
            <p:ph type="dt" sz="half" idx="10"/>
          </p:nvPr>
        </p:nvSpPr>
        <p:spPr/>
        <p:txBody>
          <a:bodyPr/>
          <a:lstStyle>
            <a:lvl1pPr>
              <a:defRPr/>
            </a:lvl1pPr>
          </a:lstStyle>
          <a:p>
            <a:pPr>
              <a:defRPr/>
            </a:pPr>
            <a:fld id="{7540DBB0-27B5-4781-B70C-43F4B5A4BB1D}"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E30BEAB4-425B-4F34-87FC-A1BEA2D2DB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D4174F-238E-4F9B-B9F7-E37A73687C13}"/>
              </a:ext>
            </a:extLst>
          </p:cNvPr>
          <p:cNvSpPr>
            <a:spLocks noGrp="1"/>
          </p:cNvSpPr>
          <p:nvPr>
            <p:ph type="sldNum" sz="quarter" idx="12"/>
          </p:nvPr>
        </p:nvSpPr>
        <p:spPr/>
        <p:txBody>
          <a:bodyPr/>
          <a:lstStyle>
            <a:lvl1pPr>
              <a:defRPr/>
            </a:lvl1pPr>
          </a:lstStyle>
          <a:p>
            <a:pPr>
              <a:defRPr/>
            </a:pPr>
            <a:fld id="{14E309B6-8B67-4DB5-9F8D-8EFD69F5E850}" type="slidenum">
              <a:rPr lang="en-US"/>
              <a:pPr>
                <a:defRPr/>
              </a:pPr>
              <a:t>‹#›</a:t>
            </a:fld>
            <a:endParaRPr lang="en-US" dirty="0"/>
          </a:p>
        </p:txBody>
      </p:sp>
    </p:spTree>
    <p:extLst>
      <p:ext uri="{BB962C8B-B14F-4D97-AF65-F5344CB8AC3E}">
        <p14:creationId xmlns:p14="http://schemas.microsoft.com/office/powerpoint/2010/main" val="347801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219200"/>
            <a:ext cx="8847534" cy="4267200"/>
          </a:xfrm>
        </p:spPr>
        <p:txBody>
          <a:bodyPr anchor="b"/>
          <a:lstStyle>
            <a:lvl1pPr>
              <a:defRPr sz="8533"/>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2633138"/>
            <a:ext cx="13887450" cy="12996333"/>
          </a:xfrm>
        </p:spPr>
        <p:txBody>
          <a:bodyPr rtlCol="0">
            <a:normAutofit/>
          </a:bodyPr>
          <a:lstStyle>
            <a:lvl1pPr marL="0" indent="0">
              <a:buNone/>
              <a:defRPr sz="8533"/>
            </a:lvl1pPr>
            <a:lvl2pPr marL="1219215" indent="0">
              <a:buNone/>
              <a:defRPr sz="7467"/>
            </a:lvl2pPr>
            <a:lvl3pPr marL="2438430" indent="0">
              <a:buNone/>
              <a:defRPr sz="6400"/>
            </a:lvl3pPr>
            <a:lvl4pPr marL="3657646" indent="0">
              <a:buNone/>
              <a:defRPr sz="5333"/>
            </a:lvl4pPr>
            <a:lvl5pPr marL="4876861" indent="0">
              <a:buNone/>
              <a:defRPr sz="5333"/>
            </a:lvl5pPr>
            <a:lvl6pPr marL="6096076" indent="0">
              <a:buNone/>
              <a:defRPr sz="5333"/>
            </a:lvl6pPr>
            <a:lvl7pPr marL="7315291" indent="0">
              <a:buNone/>
              <a:defRPr sz="5333"/>
            </a:lvl7pPr>
            <a:lvl8pPr marL="8534507" indent="0">
              <a:buNone/>
              <a:defRPr sz="5333"/>
            </a:lvl8pPr>
            <a:lvl9pPr marL="9753722" indent="0">
              <a:buNone/>
              <a:defRPr sz="5333"/>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89523" y="5486400"/>
            <a:ext cx="8847534" cy="10164235"/>
          </a:xfrm>
        </p:spPr>
        <p:txBody>
          <a:bodyPr/>
          <a:lstStyle>
            <a:lvl1pPr marL="0" indent="0">
              <a:buNone/>
              <a:defRPr sz="4267"/>
            </a:lvl1pPr>
            <a:lvl2pPr marL="1219215" indent="0">
              <a:buNone/>
              <a:defRPr sz="3733"/>
            </a:lvl2pPr>
            <a:lvl3pPr marL="2438430" indent="0">
              <a:buNone/>
              <a:defRPr sz="3200"/>
            </a:lvl3pPr>
            <a:lvl4pPr marL="3657646" indent="0">
              <a:buNone/>
              <a:defRPr sz="2667"/>
            </a:lvl4pPr>
            <a:lvl5pPr marL="4876861" indent="0">
              <a:buNone/>
              <a:defRPr sz="2667"/>
            </a:lvl5pPr>
            <a:lvl6pPr marL="6096076" indent="0">
              <a:buNone/>
              <a:defRPr sz="2667"/>
            </a:lvl6pPr>
            <a:lvl7pPr marL="7315291" indent="0">
              <a:buNone/>
              <a:defRPr sz="2667"/>
            </a:lvl7pPr>
            <a:lvl8pPr marL="8534507" indent="0">
              <a:buNone/>
              <a:defRPr sz="2667"/>
            </a:lvl8pPr>
            <a:lvl9pPr marL="9753722" indent="0">
              <a:buNone/>
              <a:defRPr sz="2667"/>
            </a:lvl9pPr>
          </a:lstStyle>
          <a:p>
            <a:pPr lvl="0"/>
            <a:r>
              <a:rPr lang="en-US"/>
              <a:t>Click to edit Master text styles</a:t>
            </a:r>
          </a:p>
        </p:txBody>
      </p:sp>
      <p:sp>
        <p:nvSpPr>
          <p:cNvPr id="5" name="Date Placeholder 3">
            <a:extLst>
              <a:ext uri="{FF2B5EF4-FFF2-40B4-BE49-F238E27FC236}">
                <a16:creationId xmlns:a16="http://schemas.microsoft.com/office/drawing/2014/main" id="{9522550D-CF87-476A-8930-056DEA498283}"/>
              </a:ext>
            </a:extLst>
          </p:cNvPr>
          <p:cNvSpPr>
            <a:spLocks noGrp="1"/>
          </p:cNvSpPr>
          <p:nvPr>
            <p:ph type="dt" sz="half" idx="10"/>
          </p:nvPr>
        </p:nvSpPr>
        <p:spPr/>
        <p:txBody>
          <a:bodyPr/>
          <a:lstStyle>
            <a:lvl1pPr>
              <a:defRPr/>
            </a:lvl1pPr>
          </a:lstStyle>
          <a:p>
            <a:pPr>
              <a:defRPr/>
            </a:pPr>
            <a:fld id="{BB990639-4314-4C42-B8CD-F84D28DA057F}"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63705415-B610-4107-A27E-DA506F9FF7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E6A2D8-C074-498C-B767-E9D3F7430CBE}"/>
              </a:ext>
            </a:extLst>
          </p:cNvPr>
          <p:cNvSpPr>
            <a:spLocks noGrp="1"/>
          </p:cNvSpPr>
          <p:nvPr>
            <p:ph type="sldNum" sz="quarter" idx="12"/>
          </p:nvPr>
        </p:nvSpPr>
        <p:spPr/>
        <p:txBody>
          <a:bodyPr/>
          <a:lstStyle>
            <a:lvl1pPr>
              <a:defRPr/>
            </a:lvl1pPr>
          </a:lstStyle>
          <a:p>
            <a:pPr>
              <a:defRPr/>
            </a:pPr>
            <a:fld id="{2233B240-2420-4179-846C-F73AFDBF6FF8}" type="slidenum">
              <a:rPr lang="en-US"/>
              <a:pPr>
                <a:defRPr/>
              </a:pPr>
              <a:t>‹#›</a:t>
            </a:fld>
            <a:endParaRPr lang="en-US" dirty="0"/>
          </a:p>
        </p:txBody>
      </p:sp>
    </p:spTree>
    <p:extLst>
      <p:ext uri="{BB962C8B-B14F-4D97-AF65-F5344CB8AC3E}">
        <p14:creationId xmlns:p14="http://schemas.microsoft.com/office/powerpoint/2010/main" val="288957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0CEA31-8668-441F-8F2B-9A0090C1BBE0}"/>
              </a:ext>
            </a:extLst>
          </p:cNvPr>
          <p:cNvSpPr>
            <a:spLocks noGrp="1" noChangeArrowheads="1"/>
          </p:cNvSpPr>
          <p:nvPr>
            <p:ph type="title"/>
          </p:nvPr>
        </p:nvSpPr>
        <p:spPr bwMode="auto">
          <a:xfrm>
            <a:off x="1885950" y="973138"/>
            <a:ext cx="236601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0B2F08F-D76E-44D1-AB52-1942529782F5}"/>
              </a:ext>
            </a:extLst>
          </p:cNvPr>
          <p:cNvSpPr>
            <a:spLocks noGrp="1" noChangeArrowheads="1"/>
          </p:cNvSpPr>
          <p:nvPr>
            <p:ph type="body" idx="1"/>
          </p:nvPr>
        </p:nvSpPr>
        <p:spPr bwMode="auto">
          <a:xfrm>
            <a:off x="1885950" y="4868863"/>
            <a:ext cx="23660100" cy="1160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57A9E6-99ED-433F-9E45-C29DC4AF3F41}"/>
              </a:ext>
            </a:extLst>
          </p:cNvPr>
          <p:cNvSpPr>
            <a:spLocks noGrp="1"/>
          </p:cNvSpPr>
          <p:nvPr>
            <p:ph type="dt" sz="half" idx="2"/>
          </p:nvPr>
        </p:nvSpPr>
        <p:spPr>
          <a:xfrm>
            <a:off x="1885950" y="16949738"/>
            <a:ext cx="6172200" cy="974725"/>
          </a:xfrm>
          <a:prstGeom prst="rect">
            <a:avLst/>
          </a:prstGeom>
        </p:spPr>
        <p:txBody>
          <a:bodyPr vert="horz" lIns="91440" tIns="45720" rIns="91440" bIns="45720" rtlCol="0" anchor="ctr"/>
          <a:lstStyle>
            <a:lvl1pPr algn="l" eaLnBrk="1" fontAlgn="auto" hangingPunct="1">
              <a:spcBef>
                <a:spcPts val="0"/>
              </a:spcBef>
              <a:spcAft>
                <a:spcPts val="0"/>
              </a:spcAft>
              <a:defRPr sz="3200">
                <a:solidFill>
                  <a:schemeClr val="tx1">
                    <a:tint val="75000"/>
                  </a:schemeClr>
                </a:solidFill>
                <a:latin typeface="+mn-lt"/>
              </a:defRPr>
            </a:lvl1pPr>
          </a:lstStyle>
          <a:p>
            <a:pPr>
              <a:defRPr/>
            </a:pPr>
            <a:fld id="{9CF1C8DC-4690-49DA-B187-0A491D722B1A}"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9461028E-2A67-4F8A-A8F3-9A3EAE397DE8}"/>
              </a:ext>
            </a:extLst>
          </p:cNvPr>
          <p:cNvSpPr>
            <a:spLocks noGrp="1"/>
          </p:cNvSpPr>
          <p:nvPr>
            <p:ph type="ftr" sz="quarter" idx="3"/>
          </p:nvPr>
        </p:nvSpPr>
        <p:spPr>
          <a:xfrm>
            <a:off x="9086850" y="16949738"/>
            <a:ext cx="9258300" cy="974725"/>
          </a:xfrm>
          <a:prstGeom prst="rect">
            <a:avLst/>
          </a:prstGeom>
        </p:spPr>
        <p:txBody>
          <a:bodyPr vert="horz" lIns="91440" tIns="45720" rIns="91440" bIns="45720" rtlCol="0" anchor="ctr"/>
          <a:lstStyle>
            <a:lvl1pPr algn="ctr" eaLnBrk="1" fontAlgn="auto" hangingPunct="1">
              <a:spcBef>
                <a:spcPts val="0"/>
              </a:spcBef>
              <a:spcAft>
                <a:spcPts val="0"/>
              </a:spcAft>
              <a:defRPr sz="3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976668A-F2CD-41DB-B95E-CFF150681528}"/>
              </a:ext>
            </a:extLst>
          </p:cNvPr>
          <p:cNvSpPr>
            <a:spLocks noGrp="1"/>
          </p:cNvSpPr>
          <p:nvPr>
            <p:ph type="sldNum" sz="quarter" idx="4"/>
          </p:nvPr>
        </p:nvSpPr>
        <p:spPr>
          <a:xfrm>
            <a:off x="19373850" y="16949738"/>
            <a:ext cx="6172200" cy="974725"/>
          </a:xfrm>
          <a:prstGeom prst="rect">
            <a:avLst/>
          </a:prstGeom>
        </p:spPr>
        <p:txBody>
          <a:bodyPr vert="horz" lIns="91440" tIns="45720" rIns="91440" bIns="45720" rtlCol="0" anchor="ctr"/>
          <a:lstStyle>
            <a:lvl1pPr algn="r" eaLnBrk="1" fontAlgn="auto" hangingPunct="1">
              <a:spcBef>
                <a:spcPts val="0"/>
              </a:spcBef>
              <a:spcAft>
                <a:spcPts val="0"/>
              </a:spcAft>
              <a:defRPr sz="3200">
                <a:solidFill>
                  <a:schemeClr val="tx1">
                    <a:tint val="75000"/>
                  </a:schemeClr>
                </a:solidFill>
                <a:latin typeface="+mn-lt"/>
              </a:defRPr>
            </a:lvl1pPr>
          </a:lstStyle>
          <a:p>
            <a:pPr>
              <a:defRPr/>
            </a:pPr>
            <a:fld id="{EC5E0B3B-AB18-4268-837D-E10201CDCC3C}" type="slidenum">
              <a:rPr lang="en-US"/>
              <a:pPr>
                <a:defRPr/>
              </a:pPr>
              <a:t>‹#›</a:t>
            </a:fld>
            <a:endParaRPr lang="en-US" dirty="0"/>
          </a:p>
        </p:txBody>
      </p:sp>
      <p:sp>
        <p:nvSpPr>
          <p:cNvPr id="7" name="Rectangle 8">
            <a:extLst>
              <a:ext uri="{FF2B5EF4-FFF2-40B4-BE49-F238E27FC236}">
                <a16:creationId xmlns:a16="http://schemas.microsoft.com/office/drawing/2014/main" id="{9D248CC3-FEE5-4B34-8A83-058452DAFCD1}"/>
              </a:ext>
            </a:extLst>
          </p:cNvPr>
          <p:cNvSpPr>
            <a:spLocks noChangeArrowheads="1"/>
          </p:cNvSpPr>
          <p:nvPr userDrawn="1"/>
        </p:nvSpPr>
        <p:spPr bwMode="auto">
          <a:xfrm>
            <a:off x="0" y="0"/>
            <a:ext cx="27432000" cy="3132138"/>
          </a:xfrm>
          <a:prstGeom prst="rect">
            <a:avLst/>
          </a:prstGeom>
          <a:solidFill>
            <a:srgbClr val="003F7E"/>
          </a:solidFill>
          <a:ln w="9525">
            <a:solidFill>
              <a:schemeClr val="tx1"/>
            </a:solidFill>
            <a:miter lim="800000"/>
            <a:headEnd/>
            <a:tailEnd/>
          </a:ln>
          <a:effectLst/>
        </p:spPr>
        <p:txBody>
          <a:bodyPr wrap="none" anchor="ctr"/>
          <a:lstStyle>
            <a:lvl1pPr>
              <a:defRPr sz="6600">
                <a:solidFill>
                  <a:schemeClr val="tx1"/>
                </a:solidFill>
                <a:latin typeface="Arial" panose="020B0604020202020204" pitchFamily="34" charset="0"/>
              </a:defRPr>
            </a:lvl1pPr>
            <a:lvl2pPr marL="742950" indent="-285750">
              <a:defRPr sz="6600">
                <a:solidFill>
                  <a:schemeClr val="tx1"/>
                </a:solidFill>
                <a:latin typeface="Arial" panose="020B0604020202020204" pitchFamily="34" charset="0"/>
              </a:defRPr>
            </a:lvl2pPr>
            <a:lvl3pPr marL="1143000" indent="-228600">
              <a:defRPr sz="6600">
                <a:solidFill>
                  <a:schemeClr val="tx1"/>
                </a:solidFill>
                <a:latin typeface="Arial" panose="020B0604020202020204" pitchFamily="34" charset="0"/>
              </a:defRPr>
            </a:lvl3pPr>
            <a:lvl4pPr marL="1600200" indent="-228600">
              <a:defRPr sz="6600">
                <a:solidFill>
                  <a:schemeClr val="tx1"/>
                </a:solidFill>
                <a:latin typeface="Arial" panose="020B0604020202020204" pitchFamily="34" charset="0"/>
              </a:defRPr>
            </a:lvl4pPr>
            <a:lvl5pPr marL="2057400" indent="-228600">
              <a:defRPr sz="6600">
                <a:solidFill>
                  <a:schemeClr val="tx1"/>
                </a:solidFill>
                <a:latin typeface="Arial" panose="020B0604020202020204" pitchFamily="34" charset="0"/>
              </a:defRPr>
            </a:lvl5pPr>
            <a:lvl6pPr marL="2514600" indent="-228600" eaLnBrk="0" fontAlgn="base" hangingPunct="0">
              <a:spcBef>
                <a:spcPct val="0"/>
              </a:spcBef>
              <a:spcAft>
                <a:spcPct val="0"/>
              </a:spcAft>
              <a:defRPr sz="6600">
                <a:solidFill>
                  <a:schemeClr val="tx1"/>
                </a:solidFill>
                <a:latin typeface="Arial" panose="020B0604020202020204" pitchFamily="34" charset="0"/>
              </a:defRPr>
            </a:lvl6pPr>
            <a:lvl7pPr marL="2971800" indent="-228600" eaLnBrk="0" fontAlgn="base" hangingPunct="0">
              <a:spcBef>
                <a:spcPct val="0"/>
              </a:spcBef>
              <a:spcAft>
                <a:spcPct val="0"/>
              </a:spcAft>
              <a:defRPr sz="6600">
                <a:solidFill>
                  <a:schemeClr val="tx1"/>
                </a:solidFill>
                <a:latin typeface="Arial" panose="020B0604020202020204" pitchFamily="34" charset="0"/>
              </a:defRPr>
            </a:lvl7pPr>
            <a:lvl8pPr marL="3429000" indent="-228600" eaLnBrk="0" fontAlgn="base" hangingPunct="0">
              <a:spcBef>
                <a:spcPct val="0"/>
              </a:spcBef>
              <a:spcAft>
                <a:spcPct val="0"/>
              </a:spcAft>
              <a:defRPr sz="6600">
                <a:solidFill>
                  <a:schemeClr val="tx1"/>
                </a:solidFill>
                <a:latin typeface="Arial" panose="020B0604020202020204" pitchFamily="34" charset="0"/>
              </a:defRPr>
            </a:lvl8pPr>
            <a:lvl9pPr marL="3886200" indent="-228600" eaLnBrk="0" fontAlgn="base" hangingPunct="0">
              <a:spcBef>
                <a:spcPct val="0"/>
              </a:spcBef>
              <a:spcAft>
                <a:spcPct val="0"/>
              </a:spcAft>
              <a:defRPr sz="6600">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pic>
        <p:nvPicPr>
          <p:cNvPr id="1032" name="Picture 3">
            <a:extLst>
              <a:ext uri="{FF2B5EF4-FFF2-40B4-BE49-F238E27FC236}">
                <a16:creationId xmlns:a16="http://schemas.microsoft.com/office/drawing/2014/main" id="{C9F9737F-EA80-4DE7-8D1A-1E821F57DAF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06000" y="15663863"/>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2438400" rtl="0" eaLnBrk="0" fontAlgn="base" hangingPunct="0">
        <a:lnSpc>
          <a:spcPct val="90000"/>
        </a:lnSpc>
        <a:spcBef>
          <a:spcPct val="0"/>
        </a:spcBef>
        <a:spcAft>
          <a:spcPct val="0"/>
        </a:spcAft>
        <a:defRPr sz="11700" kern="1200">
          <a:solidFill>
            <a:schemeClr val="tx1"/>
          </a:solidFill>
          <a:latin typeface="+mj-lt"/>
          <a:ea typeface="+mj-ea"/>
          <a:cs typeface="+mj-cs"/>
        </a:defRPr>
      </a:lvl1pPr>
      <a:lvl2pPr algn="l" defTabSz="2438400" rtl="0" eaLnBrk="0" fontAlgn="base" hangingPunct="0">
        <a:lnSpc>
          <a:spcPct val="90000"/>
        </a:lnSpc>
        <a:spcBef>
          <a:spcPct val="0"/>
        </a:spcBef>
        <a:spcAft>
          <a:spcPct val="0"/>
        </a:spcAft>
        <a:defRPr sz="11700">
          <a:solidFill>
            <a:schemeClr val="tx1"/>
          </a:solidFill>
          <a:latin typeface="Calibri Light" panose="020F0302020204030204" pitchFamily="34" charset="0"/>
        </a:defRPr>
      </a:lvl2pPr>
      <a:lvl3pPr algn="l" defTabSz="2438400" rtl="0" eaLnBrk="0" fontAlgn="base" hangingPunct="0">
        <a:lnSpc>
          <a:spcPct val="90000"/>
        </a:lnSpc>
        <a:spcBef>
          <a:spcPct val="0"/>
        </a:spcBef>
        <a:spcAft>
          <a:spcPct val="0"/>
        </a:spcAft>
        <a:defRPr sz="11700">
          <a:solidFill>
            <a:schemeClr val="tx1"/>
          </a:solidFill>
          <a:latin typeface="Calibri Light" panose="020F0302020204030204" pitchFamily="34" charset="0"/>
        </a:defRPr>
      </a:lvl3pPr>
      <a:lvl4pPr algn="l" defTabSz="2438400" rtl="0" eaLnBrk="0" fontAlgn="base" hangingPunct="0">
        <a:lnSpc>
          <a:spcPct val="90000"/>
        </a:lnSpc>
        <a:spcBef>
          <a:spcPct val="0"/>
        </a:spcBef>
        <a:spcAft>
          <a:spcPct val="0"/>
        </a:spcAft>
        <a:defRPr sz="11700">
          <a:solidFill>
            <a:schemeClr val="tx1"/>
          </a:solidFill>
          <a:latin typeface="Calibri Light" panose="020F0302020204030204" pitchFamily="34" charset="0"/>
        </a:defRPr>
      </a:lvl4pPr>
      <a:lvl5pPr algn="l" defTabSz="2438400" rtl="0" eaLnBrk="0" fontAlgn="base" hangingPunct="0">
        <a:lnSpc>
          <a:spcPct val="90000"/>
        </a:lnSpc>
        <a:spcBef>
          <a:spcPct val="0"/>
        </a:spcBef>
        <a:spcAft>
          <a:spcPct val="0"/>
        </a:spcAft>
        <a:defRPr sz="11700">
          <a:solidFill>
            <a:schemeClr val="tx1"/>
          </a:solidFill>
          <a:latin typeface="Calibri Light" panose="020F0302020204030204" pitchFamily="34" charset="0"/>
        </a:defRPr>
      </a:lvl5pPr>
      <a:lvl6pPr marL="457200" algn="l" defTabSz="2438400" rtl="0" fontAlgn="base">
        <a:lnSpc>
          <a:spcPct val="90000"/>
        </a:lnSpc>
        <a:spcBef>
          <a:spcPct val="0"/>
        </a:spcBef>
        <a:spcAft>
          <a:spcPct val="0"/>
        </a:spcAft>
        <a:defRPr sz="11700">
          <a:solidFill>
            <a:schemeClr val="tx1"/>
          </a:solidFill>
          <a:latin typeface="Calibri Light" panose="020F0302020204030204" pitchFamily="34" charset="0"/>
        </a:defRPr>
      </a:lvl6pPr>
      <a:lvl7pPr marL="914400" algn="l" defTabSz="2438400" rtl="0" fontAlgn="base">
        <a:lnSpc>
          <a:spcPct val="90000"/>
        </a:lnSpc>
        <a:spcBef>
          <a:spcPct val="0"/>
        </a:spcBef>
        <a:spcAft>
          <a:spcPct val="0"/>
        </a:spcAft>
        <a:defRPr sz="11700">
          <a:solidFill>
            <a:schemeClr val="tx1"/>
          </a:solidFill>
          <a:latin typeface="Calibri Light" panose="020F0302020204030204" pitchFamily="34" charset="0"/>
        </a:defRPr>
      </a:lvl7pPr>
      <a:lvl8pPr marL="1371600" algn="l" defTabSz="2438400" rtl="0" fontAlgn="base">
        <a:lnSpc>
          <a:spcPct val="90000"/>
        </a:lnSpc>
        <a:spcBef>
          <a:spcPct val="0"/>
        </a:spcBef>
        <a:spcAft>
          <a:spcPct val="0"/>
        </a:spcAft>
        <a:defRPr sz="11700">
          <a:solidFill>
            <a:schemeClr val="tx1"/>
          </a:solidFill>
          <a:latin typeface="Calibri Light" panose="020F0302020204030204" pitchFamily="34" charset="0"/>
        </a:defRPr>
      </a:lvl8pPr>
      <a:lvl9pPr marL="1828800" algn="l" defTabSz="2438400" rtl="0" fontAlgn="base">
        <a:lnSpc>
          <a:spcPct val="90000"/>
        </a:lnSpc>
        <a:spcBef>
          <a:spcPct val="0"/>
        </a:spcBef>
        <a:spcAft>
          <a:spcPct val="0"/>
        </a:spcAft>
        <a:defRPr sz="11700">
          <a:solidFill>
            <a:schemeClr val="tx1"/>
          </a:solidFill>
          <a:latin typeface="Calibri Light" panose="020F0302020204030204" pitchFamily="34" charset="0"/>
        </a:defRPr>
      </a:lvl9pPr>
    </p:titleStyle>
    <p:bodyStyle>
      <a:lvl1pPr marL="609600" indent="-609600" algn="l" defTabSz="2438400" rtl="0" eaLnBrk="0" fontAlgn="base" hangingPunct="0">
        <a:lnSpc>
          <a:spcPct val="90000"/>
        </a:lnSpc>
        <a:spcBef>
          <a:spcPts val="2663"/>
        </a:spcBef>
        <a:spcAft>
          <a:spcPct val="0"/>
        </a:spcAft>
        <a:buFont typeface="Arial" panose="020B0604020202020204" pitchFamily="34" charset="0"/>
        <a:buChar char="•"/>
        <a:defRPr sz="7400" kern="1200">
          <a:solidFill>
            <a:schemeClr val="tx1"/>
          </a:solidFill>
          <a:latin typeface="+mn-lt"/>
          <a:ea typeface="+mn-ea"/>
          <a:cs typeface="+mn-cs"/>
        </a:defRPr>
      </a:lvl1pPr>
      <a:lvl2pPr marL="1828800" indent="-609600" algn="l" defTabSz="2438400" rtl="0" eaLnBrk="0" fontAlgn="base" hangingPunct="0">
        <a:lnSpc>
          <a:spcPct val="90000"/>
        </a:lnSpc>
        <a:spcBef>
          <a:spcPts val="1338"/>
        </a:spcBef>
        <a:spcAft>
          <a:spcPct val="0"/>
        </a:spcAft>
        <a:buFont typeface="Arial" panose="020B0604020202020204" pitchFamily="34" charset="0"/>
        <a:buChar char="•"/>
        <a:defRPr sz="6400" kern="1200">
          <a:solidFill>
            <a:schemeClr val="tx1"/>
          </a:solidFill>
          <a:latin typeface="+mn-lt"/>
          <a:ea typeface="+mn-ea"/>
          <a:cs typeface="+mn-cs"/>
        </a:defRPr>
      </a:lvl2pPr>
      <a:lvl3pPr marL="3048000" indent="-609600" algn="l" defTabSz="2438400" rtl="0" eaLnBrk="0" fontAlgn="base" hangingPunct="0">
        <a:lnSpc>
          <a:spcPct val="90000"/>
        </a:lnSpc>
        <a:spcBef>
          <a:spcPts val="1338"/>
        </a:spcBef>
        <a:spcAft>
          <a:spcPct val="0"/>
        </a:spcAft>
        <a:buFont typeface="Arial" panose="020B0604020202020204" pitchFamily="34" charset="0"/>
        <a:buChar char="•"/>
        <a:defRPr sz="5300" kern="1200">
          <a:solidFill>
            <a:schemeClr val="tx1"/>
          </a:solidFill>
          <a:latin typeface="+mn-lt"/>
          <a:ea typeface="+mn-ea"/>
          <a:cs typeface="+mn-cs"/>
        </a:defRPr>
      </a:lvl3pPr>
      <a:lvl4pPr marL="4267200" indent="-609600" algn="l" defTabSz="2438400" rtl="0" eaLnBrk="0" fontAlgn="base" hangingPunct="0">
        <a:lnSpc>
          <a:spcPct val="90000"/>
        </a:lnSpc>
        <a:spcBef>
          <a:spcPts val="1338"/>
        </a:spcBef>
        <a:spcAft>
          <a:spcPct val="0"/>
        </a:spcAft>
        <a:buFont typeface="Arial" panose="020B0604020202020204" pitchFamily="34" charset="0"/>
        <a:buChar char="•"/>
        <a:defRPr sz="4800" kern="1200">
          <a:solidFill>
            <a:schemeClr val="tx1"/>
          </a:solidFill>
          <a:latin typeface="+mn-lt"/>
          <a:ea typeface="+mn-ea"/>
          <a:cs typeface="+mn-cs"/>
        </a:defRPr>
      </a:lvl4pPr>
      <a:lvl5pPr marL="5486400" indent="-609600" algn="l" defTabSz="2438400" rtl="0" eaLnBrk="0" fontAlgn="base" hangingPunct="0">
        <a:lnSpc>
          <a:spcPct val="90000"/>
        </a:lnSpc>
        <a:spcBef>
          <a:spcPts val="1338"/>
        </a:spcBef>
        <a:spcAft>
          <a:spcPct val="0"/>
        </a:spcAft>
        <a:buFont typeface="Arial" panose="020B0604020202020204" pitchFamily="34" charset="0"/>
        <a:buChar char="•"/>
        <a:defRPr sz="4800" kern="1200">
          <a:solidFill>
            <a:schemeClr val="tx1"/>
          </a:solidFill>
          <a:latin typeface="+mn-lt"/>
          <a:ea typeface="+mn-ea"/>
          <a:cs typeface="+mn-cs"/>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5122" name="Text Box 102">
            <a:extLst>
              <a:ext uri="{FF2B5EF4-FFF2-40B4-BE49-F238E27FC236}">
                <a16:creationId xmlns:a16="http://schemas.microsoft.com/office/drawing/2014/main" id="{AFEC8DD9-3E13-4B04-AFE1-4F3644FCFBCE}"/>
              </a:ext>
            </a:extLst>
          </p:cNvPr>
          <p:cNvSpPr txBox="1">
            <a:spLocks noChangeArrowheads="1"/>
          </p:cNvSpPr>
          <p:nvPr/>
        </p:nvSpPr>
        <p:spPr bwMode="auto">
          <a:xfrm>
            <a:off x="2514600" y="304800"/>
            <a:ext cx="207930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a:solidFill>
                  <a:schemeClr val="bg1"/>
                </a:solidFill>
                <a:latin typeface="Arial" panose="020B0604020202020204" pitchFamily="34" charset="0"/>
              </a:rPr>
              <a:t>Using a Needs Assessment to Determine Nurses’ Knowledge Gaps in Trauma Care</a:t>
            </a:r>
            <a:endParaRPr lang="en-US" altLang="en-US" sz="4800">
              <a:solidFill>
                <a:schemeClr val="tx2"/>
              </a:solidFill>
              <a:latin typeface="Arial" panose="020B0604020202020204" pitchFamily="34" charset="0"/>
            </a:endParaRPr>
          </a:p>
          <a:p>
            <a:pPr algn="ctr" eaLnBrk="1" hangingPunct="1"/>
            <a:r>
              <a:rPr lang="en-US" altLang="en-US" sz="3600" b="1">
                <a:solidFill>
                  <a:srgbClr val="C2E0F6"/>
                </a:solidFill>
                <a:latin typeface="Arial" panose="020B0604020202020204" pitchFamily="34" charset="0"/>
              </a:rPr>
              <a:t>Jennifer Bath MSN, RN, AGCNS-BC, CEN, TCRN</a:t>
            </a:r>
          </a:p>
          <a:p>
            <a:pPr algn="ctr" eaLnBrk="1" hangingPunct="1"/>
            <a:r>
              <a:rPr lang="en-US" altLang="en-US" sz="3600" b="1">
                <a:solidFill>
                  <a:srgbClr val="C2E0F6"/>
                </a:solidFill>
                <a:latin typeface="Arial" panose="020B0604020202020204" pitchFamily="34" charset="0"/>
              </a:rPr>
              <a:t>Health Professions Education Research Scholars (HERS) Program</a:t>
            </a:r>
          </a:p>
        </p:txBody>
      </p:sp>
      <p:sp>
        <p:nvSpPr>
          <p:cNvPr id="5123" name="Rectangle 85">
            <a:extLst>
              <a:ext uri="{FF2B5EF4-FFF2-40B4-BE49-F238E27FC236}">
                <a16:creationId xmlns:a16="http://schemas.microsoft.com/office/drawing/2014/main" id="{F0744E69-309B-421E-A583-B9CE64D6BDA5}"/>
              </a:ext>
            </a:extLst>
          </p:cNvPr>
          <p:cNvSpPr>
            <a:spLocks noChangeArrowheads="1"/>
          </p:cNvSpPr>
          <p:nvPr/>
        </p:nvSpPr>
        <p:spPr bwMode="auto">
          <a:xfrm>
            <a:off x="344488" y="10017125"/>
            <a:ext cx="6172200" cy="640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24" name="TextBox 3">
            <a:extLst>
              <a:ext uri="{FF2B5EF4-FFF2-40B4-BE49-F238E27FC236}">
                <a16:creationId xmlns:a16="http://schemas.microsoft.com/office/drawing/2014/main" id="{C3A57A34-7E36-4CAC-9FD7-D879A1B64367}"/>
              </a:ext>
            </a:extLst>
          </p:cNvPr>
          <p:cNvSpPr txBox="1">
            <a:spLocks noChangeArrowheads="1"/>
          </p:cNvSpPr>
          <p:nvPr/>
        </p:nvSpPr>
        <p:spPr bwMode="auto">
          <a:xfrm>
            <a:off x="515938" y="10693400"/>
            <a:ext cx="60372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400">
                <a:latin typeface="Arial" panose="020B0604020202020204" pitchFamily="34" charset="0"/>
              </a:rPr>
              <a:t>Convenience sample</a:t>
            </a:r>
          </a:p>
          <a:p>
            <a:pPr eaLnBrk="1" hangingPunct="1">
              <a:buFont typeface="Arial" panose="020B0604020202020204" pitchFamily="34" charset="0"/>
              <a:buChar char="•"/>
            </a:pPr>
            <a:r>
              <a:rPr lang="en-US" altLang="en-US" sz="2400">
                <a:latin typeface="Arial" panose="020B0604020202020204" pitchFamily="34" charset="0"/>
              </a:rPr>
              <a:t>List of nurses obtained from unit directors over the neuro-trauma and surgical PCU’s and ICU’s</a:t>
            </a:r>
          </a:p>
          <a:p>
            <a:pPr eaLnBrk="1" hangingPunct="1">
              <a:buFont typeface="Arial" panose="020B0604020202020204" pitchFamily="34" charset="0"/>
              <a:buChar char="•"/>
            </a:pPr>
            <a:r>
              <a:rPr lang="en-US" altLang="en-US" sz="2400">
                <a:latin typeface="Arial" panose="020B0604020202020204" pitchFamily="34" charset="0"/>
              </a:rPr>
              <a:t>List of providers (physicians, ACPS, residents, and fellows) obtained by principal investigator.</a:t>
            </a:r>
          </a:p>
          <a:p>
            <a:pPr eaLnBrk="1" hangingPunct="1">
              <a:buFont typeface="Arial" panose="020B0604020202020204" pitchFamily="34" charset="0"/>
              <a:buChar char="•"/>
            </a:pPr>
            <a:r>
              <a:rPr lang="en-US" altLang="en-US" sz="2400">
                <a:latin typeface="Arial" panose="020B0604020202020204" pitchFamily="34" charset="0"/>
              </a:rPr>
              <a:t>124 TNA links emailed out</a:t>
            </a:r>
          </a:p>
          <a:p>
            <a:pPr lvl="1" eaLnBrk="1" hangingPunct="1">
              <a:buFont typeface="Wingdings" panose="05000000000000000000" pitchFamily="2" charset="2"/>
              <a:buChar char="Ø"/>
            </a:pPr>
            <a:r>
              <a:rPr lang="en-US" altLang="en-US" sz="2400">
                <a:latin typeface="Arial" panose="020B0604020202020204" pitchFamily="34" charset="0"/>
              </a:rPr>
              <a:t>15 responses round 1</a:t>
            </a:r>
          </a:p>
          <a:p>
            <a:pPr lvl="1" eaLnBrk="1" hangingPunct="1">
              <a:buFont typeface="Wingdings" panose="05000000000000000000" pitchFamily="2" charset="2"/>
              <a:buChar char="Ø"/>
            </a:pPr>
            <a:r>
              <a:rPr lang="en-US" altLang="en-US" sz="2400">
                <a:latin typeface="Arial" panose="020B0604020202020204" pitchFamily="34" charset="0"/>
              </a:rPr>
              <a:t>9 responses round 2</a:t>
            </a:r>
          </a:p>
          <a:p>
            <a:pPr eaLnBrk="1" hangingPunct="1">
              <a:buFont typeface="Arial" panose="020B0604020202020204" pitchFamily="34" charset="0"/>
              <a:buChar char="•"/>
            </a:pPr>
            <a:r>
              <a:rPr lang="en-US" altLang="en-US" sz="2400">
                <a:latin typeface="Arial" panose="020B0604020202020204" pitchFamily="34" charset="0"/>
              </a:rPr>
              <a:t>Providers N=9</a:t>
            </a:r>
          </a:p>
          <a:p>
            <a:pPr lvl="1" eaLnBrk="1" hangingPunct="1">
              <a:buFont typeface="Wingdings" panose="05000000000000000000" pitchFamily="2" charset="2"/>
              <a:buChar char="Ø"/>
            </a:pPr>
            <a:r>
              <a:rPr lang="en-US" altLang="en-US" sz="2400">
                <a:latin typeface="Arial" panose="020B0604020202020204" pitchFamily="34" charset="0"/>
              </a:rPr>
              <a:t>1 excluded as TNA was incomplete</a:t>
            </a:r>
          </a:p>
          <a:p>
            <a:pPr eaLnBrk="1" hangingPunct="1">
              <a:buFont typeface="Arial" panose="020B0604020202020204" pitchFamily="34" charset="0"/>
              <a:buChar char="•"/>
            </a:pPr>
            <a:r>
              <a:rPr lang="en-US" altLang="en-US" sz="2400">
                <a:latin typeface="Arial" panose="020B0604020202020204" pitchFamily="34" charset="0"/>
              </a:rPr>
              <a:t>Nurses N=15</a:t>
            </a:r>
          </a:p>
          <a:p>
            <a:pPr lvl="1" eaLnBrk="1" hangingPunct="1">
              <a:buFont typeface="Wingdings" panose="05000000000000000000" pitchFamily="2" charset="2"/>
              <a:buChar char="Ø"/>
            </a:pPr>
            <a:r>
              <a:rPr lang="en-US" altLang="en-US" sz="2400">
                <a:latin typeface="Arial" panose="020B0604020202020204" pitchFamily="34" charset="0"/>
              </a:rPr>
              <a:t>1 excluded as TNA was incomplete</a:t>
            </a:r>
          </a:p>
          <a:p>
            <a:pPr eaLnBrk="1" hangingPunct="1">
              <a:buFont typeface="Arial" panose="020B0604020202020204" pitchFamily="34" charset="0"/>
              <a:buChar char="•"/>
            </a:pPr>
            <a:r>
              <a:rPr lang="en-US" altLang="en-US" sz="2400">
                <a:latin typeface="Arial" panose="020B0604020202020204" pitchFamily="34" charset="0"/>
              </a:rPr>
              <a:t>Final sample N=22</a:t>
            </a:r>
          </a:p>
        </p:txBody>
      </p:sp>
      <p:sp>
        <p:nvSpPr>
          <p:cNvPr id="5125" name="Rectangle 80">
            <a:extLst>
              <a:ext uri="{FF2B5EF4-FFF2-40B4-BE49-F238E27FC236}">
                <a16:creationId xmlns:a16="http://schemas.microsoft.com/office/drawing/2014/main" id="{3831EC59-9274-46E6-AFB4-2E32F3FF8AD6}"/>
              </a:ext>
            </a:extLst>
          </p:cNvPr>
          <p:cNvSpPr>
            <a:spLocks noChangeArrowheads="1"/>
          </p:cNvSpPr>
          <p:nvPr/>
        </p:nvSpPr>
        <p:spPr bwMode="auto">
          <a:xfrm>
            <a:off x="325438" y="3322638"/>
            <a:ext cx="6172200" cy="640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26" name="Rectangle 82">
            <a:extLst>
              <a:ext uri="{FF2B5EF4-FFF2-40B4-BE49-F238E27FC236}">
                <a16:creationId xmlns:a16="http://schemas.microsoft.com/office/drawing/2014/main" id="{67C07542-0670-4831-BE39-DD91589389B3}"/>
              </a:ext>
            </a:extLst>
          </p:cNvPr>
          <p:cNvSpPr>
            <a:spLocks noChangeArrowheads="1"/>
          </p:cNvSpPr>
          <p:nvPr/>
        </p:nvSpPr>
        <p:spPr bwMode="auto">
          <a:xfrm>
            <a:off x="7470775" y="3322638"/>
            <a:ext cx="6172200" cy="591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27" name="Rectangle 84">
            <a:extLst>
              <a:ext uri="{FF2B5EF4-FFF2-40B4-BE49-F238E27FC236}">
                <a16:creationId xmlns:a16="http://schemas.microsoft.com/office/drawing/2014/main" id="{8B0BD86B-0C13-4AD9-A365-B8D8CCB590F3}"/>
              </a:ext>
            </a:extLst>
          </p:cNvPr>
          <p:cNvSpPr>
            <a:spLocks noChangeArrowheads="1"/>
          </p:cNvSpPr>
          <p:nvPr/>
        </p:nvSpPr>
        <p:spPr bwMode="auto">
          <a:xfrm>
            <a:off x="7486650" y="9502775"/>
            <a:ext cx="6172200" cy="338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28" name="Text Box 86">
            <a:extLst>
              <a:ext uri="{FF2B5EF4-FFF2-40B4-BE49-F238E27FC236}">
                <a16:creationId xmlns:a16="http://schemas.microsoft.com/office/drawing/2014/main" id="{AE4B4E47-3E27-459F-AB51-2FB344897C58}"/>
              </a:ext>
            </a:extLst>
          </p:cNvPr>
          <p:cNvSpPr txBox="1">
            <a:spLocks noChangeArrowheads="1"/>
          </p:cNvSpPr>
          <p:nvPr/>
        </p:nvSpPr>
        <p:spPr bwMode="auto">
          <a:xfrm>
            <a:off x="477838" y="4159250"/>
            <a:ext cx="6067425"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Arial" panose="020B0604020202020204" pitchFamily="34" charset="0"/>
              </a:rPr>
              <a:t>Carilion Roanoke Memorial Hospital (CRMH) is a Level I trauma center in southwest Virginia. As a trauma center, nurses are required to have four hours of trauma specific education per year, yet there is no structured orientation course related specifically to trauma at CRMH.</a:t>
            </a:r>
          </a:p>
          <a:p>
            <a:pPr eaLnBrk="1" hangingPunct="1"/>
            <a:endParaRPr lang="en-US" altLang="en-US" sz="2400">
              <a:latin typeface="Arial" panose="020B0604020202020204" pitchFamily="34" charset="0"/>
            </a:endParaRPr>
          </a:p>
          <a:p>
            <a:pPr eaLnBrk="1" hangingPunct="1"/>
            <a:r>
              <a:rPr lang="en-US" altLang="en-US" sz="2400">
                <a:latin typeface="Arial" panose="020B0604020202020204" pitchFamily="34" charset="0"/>
              </a:rPr>
              <a:t>This study aimed to identify nurses’ confidence levels in their trauma knowledge and skills. In addition, it compared nurses’ confidence to providers’ confidence in the nurses’ trauma knowledge and skill to determine potential educational needs. </a:t>
            </a:r>
          </a:p>
        </p:txBody>
      </p:sp>
      <p:sp>
        <p:nvSpPr>
          <p:cNvPr id="5129" name="Text Box 88">
            <a:extLst>
              <a:ext uri="{FF2B5EF4-FFF2-40B4-BE49-F238E27FC236}">
                <a16:creationId xmlns:a16="http://schemas.microsoft.com/office/drawing/2014/main" id="{0CF20D7A-01AF-4975-BEE5-0AD9CD8187C8}"/>
              </a:ext>
            </a:extLst>
          </p:cNvPr>
          <p:cNvSpPr txBox="1">
            <a:spLocks noChangeArrowheads="1"/>
          </p:cNvSpPr>
          <p:nvPr/>
        </p:nvSpPr>
        <p:spPr bwMode="auto">
          <a:xfrm>
            <a:off x="7669213" y="4011613"/>
            <a:ext cx="5805487"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marL="342900" indent="-342900" defTabSz="3198813">
              <a:defRPr>
                <a:solidFill>
                  <a:schemeClr val="tx1"/>
                </a:solidFill>
                <a:latin typeface="Calibri" panose="020F0502020204030204" pitchFamily="34" charset="0"/>
              </a:defRPr>
            </a:lvl1pPr>
            <a:lvl2pPr marL="742950" indent="-285750" defTabSz="3198813">
              <a:defRPr>
                <a:solidFill>
                  <a:schemeClr val="tx1"/>
                </a:solidFill>
                <a:latin typeface="Calibri" panose="020F0502020204030204" pitchFamily="34" charset="0"/>
              </a:defRPr>
            </a:lvl2pPr>
            <a:lvl3pPr marL="892175" indent="-3429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400">
                <a:latin typeface="Arial" panose="020B0604020202020204" pitchFamily="34" charset="0"/>
              </a:rPr>
              <a:t>Trauma Needs Assessment (TNA) developed</a:t>
            </a:r>
          </a:p>
          <a:p>
            <a:pPr eaLnBrk="1" hangingPunct="1">
              <a:buFont typeface="Arial" panose="020B0604020202020204" pitchFamily="34" charset="0"/>
              <a:buChar char="•"/>
            </a:pPr>
            <a:r>
              <a:rPr lang="en-US" altLang="en-US" sz="2400">
                <a:latin typeface="Arial" panose="020B0604020202020204" pitchFamily="34" charset="0"/>
              </a:rPr>
              <a:t>Areas of focus included:</a:t>
            </a:r>
          </a:p>
          <a:p>
            <a:pPr lvl="2" eaLnBrk="1" hangingPunct="1">
              <a:buFont typeface="Wingdings" panose="05000000000000000000" pitchFamily="2" charset="2"/>
              <a:buChar char="ü"/>
            </a:pPr>
            <a:r>
              <a:rPr lang="en-US" altLang="en-US" sz="2400">
                <a:latin typeface="Arial" panose="020B0604020202020204" pitchFamily="34" charset="0"/>
              </a:rPr>
              <a:t>Traumatic brain injury</a:t>
            </a:r>
          </a:p>
          <a:p>
            <a:pPr lvl="2" eaLnBrk="1" hangingPunct="1">
              <a:buFont typeface="Wingdings" panose="05000000000000000000" pitchFamily="2" charset="2"/>
              <a:buChar char="ü"/>
            </a:pPr>
            <a:r>
              <a:rPr lang="en-US" altLang="en-US" sz="2400">
                <a:latin typeface="Arial" panose="020B0604020202020204" pitchFamily="34" charset="0"/>
              </a:rPr>
              <a:t>Spinal cord injury, </a:t>
            </a:r>
          </a:p>
          <a:p>
            <a:pPr lvl="2" eaLnBrk="1" hangingPunct="1">
              <a:buFont typeface="Wingdings" panose="05000000000000000000" pitchFamily="2" charset="2"/>
              <a:buChar char="ü"/>
            </a:pPr>
            <a:r>
              <a:rPr lang="en-US" altLang="en-US" sz="2400">
                <a:latin typeface="Arial" panose="020B0604020202020204" pitchFamily="34" charset="0"/>
              </a:rPr>
              <a:t>Chest tubes</a:t>
            </a:r>
          </a:p>
          <a:p>
            <a:pPr lvl="2" eaLnBrk="1" hangingPunct="1">
              <a:buFont typeface="Wingdings" panose="05000000000000000000" pitchFamily="2" charset="2"/>
              <a:buChar char="ü"/>
            </a:pPr>
            <a:r>
              <a:rPr lang="en-US" altLang="en-US" sz="2400">
                <a:latin typeface="Arial" panose="020B0604020202020204" pitchFamily="34" charset="0"/>
              </a:rPr>
              <a:t>Neuro exam</a:t>
            </a:r>
          </a:p>
          <a:p>
            <a:pPr lvl="2" eaLnBrk="1" hangingPunct="1">
              <a:buFont typeface="Wingdings" panose="05000000000000000000" pitchFamily="2" charset="2"/>
              <a:buChar char="ü"/>
            </a:pPr>
            <a:r>
              <a:rPr lang="en-US" altLang="en-US" sz="2400">
                <a:latin typeface="Arial" panose="020B0604020202020204" pitchFamily="34" charset="0"/>
              </a:rPr>
              <a:t>Neurogenic bowel and bladder</a:t>
            </a:r>
          </a:p>
          <a:p>
            <a:pPr lvl="2" eaLnBrk="1" hangingPunct="1">
              <a:buFont typeface="Wingdings" panose="05000000000000000000" pitchFamily="2" charset="2"/>
              <a:buChar char="ü"/>
            </a:pPr>
            <a:r>
              <a:rPr lang="en-US" altLang="en-US" sz="2400">
                <a:latin typeface="Arial" panose="020B0604020202020204" pitchFamily="34" charset="0"/>
              </a:rPr>
              <a:t>Incentive spirometry</a:t>
            </a:r>
          </a:p>
          <a:p>
            <a:pPr lvl="2" eaLnBrk="1" hangingPunct="1">
              <a:buFont typeface="Wingdings" panose="05000000000000000000" pitchFamily="2" charset="2"/>
              <a:buChar char="ü"/>
            </a:pPr>
            <a:r>
              <a:rPr lang="en-US" altLang="en-US" sz="2400">
                <a:latin typeface="Arial" panose="020B0604020202020204" pitchFamily="34" charset="0"/>
              </a:rPr>
              <a:t>Documentation</a:t>
            </a:r>
          </a:p>
          <a:p>
            <a:pPr eaLnBrk="1" hangingPunct="1">
              <a:buFont typeface="Arial" panose="020B0604020202020204" pitchFamily="34" charset="0"/>
              <a:buChar char="•"/>
            </a:pPr>
            <a:r>
              <a:rPr lang="en-US" altLang="en-US" sz="2400">
                <a:latin typeface="Arial" panose="020B0604020202020204" pitchFamily="34" charset="0"/>
              </a:rPr>
              <a:t>REDCap® utilized for TNA data collection</a:t>
            </a:r>
          </a:p>
          <a:p>
            <a:pPr eaLnBrk="1" hangingPunct="1">
              <a:buFont typeface="Arial" panose="020B0604020202020204" pitchFamily="34" charset="0"/>
              <a:buChar char="•"/>
            </a:pPr>
            <a:r>
              <a:rPr lang="en-US" altLang="en-US" sz="2400">
                <a:latin typeface="Arial" panose="020B0604020202020204" pitchFamily="34" charset="0"/>
              </a:rPr>
              <a:t>Reminder emails sent weekly over three weeks.</a:t>
            </a:r>
          </a:p>
        </p:txBody>
      </p:sp>
      <p:sp>
        <p:nvSpPr>
          <p:cNvPr id="5130" name="Text Box 89">
            <a:extLst>
              <a:ext uri="{FF2B5EF4-FFF2-40B4-BE49-F238E27FC236}">
                <a16:creationId xmlns:a16="http://schemas.microsoft.com/office/drawing/2014/main" id="{15F1AA66-27F9-4ECF-9B39-2BB288E8267D}"/>
              </a:ext>
            </a:extLst>
          </p:cNvPr>
          <p:cNvSpPr txBox="1">
            <a:spLocks noChangeArrowheads="1"/>
          </p:cNvSpPr>
          <p:nvPr/>
        </p:nvSpPr>
        <p:spPr bwMode="auto">
          <a:xfrm>
            <a:off x="7370763" y="10306050"/>
            <a:ext cx="58801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marL="1198563" indent="-1198563" defTabSz="3198813">
              <a:defRPr>
                <a:solidFill>
                  <a:schemeClr val="tx1"/>
                </a:solidFill>
                <a:latin typeface="Calibri" panose="020F0502020204030204" pitchFamily="34" charset="0"/>
              </a:defRPr>
            </a:lvl1pPr>
            <a:lvl2pPr marL="617538" indent="-342900"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buFont typeface="Arial" panose="020B0604020202020204" pitchFamily="34" charset="0"/>
              <a:buChar char="•"/>
            </a:pPr>
            <a:r>
              <a:rPr lang="en-US" altLang="en-US" sz="2400">
                <a:latin typeface="Arial" panose="020B0604020202020204" pitchFamily="34" charset="0"/>
              </a:rPr>
              <a:t>Fisher’s Exact Test was used for data analysis with significance set at</a:t>
            </a:r>
            <a:r>
              <a:rPr lang="en-US" altLang="en-US" sz="2400" i="1">
                <a:latin typeface="Arial" panose="020B0604020202020204" pitchFamily="34" charset="0"/>
              </a:rPr>
              <a:t> p</a:t>
            </a:r>
            <a:r>
              <a:rPr lang="en-US" altLang="en-US" sz="2400">
                <a:latin typeface="Arial" panose="020B0604020202020204" pitchFamily="34" charset="0"/>
              </a:rPr>
              <a:t>=0.05.</a:t>
            </a:r>
          </a:p>
          <a:p>
            <a:pPr lvl="1" eaLnBrk="1" hangingPunct="1">
              <a:buFont typeface="Arial" panose="020B0604020202020204" pitchFamily="34" charset="0"/>
              <a:buChar char="•"/>
            </a:pPr>
            <a:r>
              <a:rPr lang="en-US" altLang="en-US" sz="2400">
                <a:latin typeface="Arial" panose="020B0604020202020204" pitchFamily="34" charset="0"/>
              </a:rPr>
              <a:t>All areas of the TNA, the providers had more confidence in the nurses’ care than the nurses had in themselves.</a:t>
            </a:r>
          </a:p>
        </p:txBody>
      </p:sp>
      <p:sp>
        <p:nvSpPr>
          <p:cNvPr id="5131" name="Text Box 90">
            <a:extLst>
              <a:ext uri="{FF2B5EF4-FFF2-40B4-BE49-F238E27FC236}">
                <a16:creationId xmlns:a16="http://schemas.microsoft.com/office/drawing/2014/main" id="{0F52066F-741D-441C-9DF2-6EC2DDC509F9}"/>
              </a:ext>
            </a:extLst>
          </p:cNvPr>
          <p:cNvSpPr txBox="1">
            <a:spLocks noChangeArrowheads="1"/>
          </p:cNvSpPr>
          <p:nvPr/>
        </p:nvSpPr>
        <p:spPr bwMode="auto">
          <a:xfrm>
            <a:off x="21275675" y="12742863"/>
            <a:ext cx="533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marL="342900" indent="-342900"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US" altLang="en-US" sz="2400">
                <a:latin typeface="Arial" panose="020B0604020202020204" pitchFamily="34" charset="0"/>
              </a:rPr>
              <a:t>Improve nurses’ self confidence</a:t>
            </a:r>
          </a:p>
          <a:p>
            <a:pPr eaLnBrk="1" hangingPunct="1">
              <a:buFontTx/>
              <a:buChar char="•"/>
            </a:pPr>
            <a:r>
              <a:rPr lang="en-US" altLang="en-US" sz="2400">
                <a:latin typeface="Arial" panose="020B0604020202020204" pitchFamily="34" charset="0"/>
              </a:rPr>
              <a:t>Staff morale</a:t>
            </a:r>
          </a:p>
          <a:p>
            <a:pPr eaLnBrk="1" hangingPunct="1">
              <a:buFontTx/>
              <a:buChar char="•"/>
            </a:pPr>
            <a:r>
              <a:rPr lang="en-US" altLang="en-US" sz="2400">
                <a:latin typeface="Arial" panose="020B0604020202020204" pitchFamily="34" charset="0"/>
              </a:rPr>
              <a:t>Interdisciplinary collaboration</a:t>
            </a:r>
          </a:p>
          <a:p>
            <a:pPr eaLnBrk="1" hangingPunct="1">
              <a:buFontTx/>
              <a:buChar char="•"/>
            </a:pPr>
            <a:r>
              <a:rPr lang="en-US" altLang="en-US" sz="2400">
                <a:latin typeface="Arial" panose="020B0604020202020204" pitchFamily="34" charset="0"/>
              </a:rPr>
              <a:t>Engagement</a:t>
            </a:r>
          </a:p>
        </p:txBody>
      </p:sp>
      <p:sp>
        <p:nvSpPr>
          <p:cNvPr id="5132" name="Text Box 96">
            <a:extLst>
              <a:ext uri="{FF2B5EF4-FFF2-40B4-BE49-F238E27FC236}">
                <a16:creationId xmlns:a16="http://schemas.microsoft.com/office/drawing/2014/main" id="{1621D2A9-ED7A-4028-9F39-3BBCD90FE58D}"/>
              </a:ext>
            </a:extLst>
          </p:cNvPr>
          <p:cNvSpPr txBox="1">
            <a:spLocks noChangeArrowheads="1"/>
          </p:cNvSpPr>
          <p:nvPr/>
        </p:nvSpPr>
        <p:spPr bwMode="auto">
          <a:xfrm>
            <a:off x="341313" y="3336925"/>
            <a:ext cx="6162675"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Background &amp; Purpose</a:t>
            </a:r>
          </a:p>
        </p:txBody>
      </p:sp>
      <p:sp>
        <p:nvSpPr>
          <p:cNvPr id="5133" name="Text Box 99">
            <a:extLst>
              <a:ext uri="{FF2B5EF4-FFF2-40B4-BE49-F238E27FC236}">
                <a16:creationId xmlns:a16="http://schemas.microsoft.com/office/drawing/2014/main" id="{72A43D2F-0D77-4CB6-A66C-1066F1821081}"/>
              </a:ext>
            </a:extLst>
          </p:cNvPr>
          <p:cNvSpPr txBox="1">
            <a:spLocks noChangeArrowheads="1"/>
          </p:cNvSpPr>
          <p:nvPr/>
        </p:nvSpPr>
        <p:spPr bwMode="auto">
          <a:xfrm>
            <a:off x="7477125" y="3321050"/>
            <a:ext cx="6162675" cy="625475"/>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Methods</a:t>
            </a:r>
          </a:p>
        </p:txBody>
      </p:sp>
      <p:sp>
        <p:nvSpPr>
          <p:cNvPr id="5134" name="Text Box 100">
            <a:extLst>
              <a:ext uri="{FF2B5EF4-FFF2-40B4-BE49-F238E27FC236}">
                <a16:creationId xmlns:a16="http://schemas.microsoft.com/office/drawing/2014/main" id="{6D906ECD-B53D-4200-9760-1B120CEE4BFC}"/>
              </a:ext>
            </a:extLst>
          </p:cNvPr>
          <p:cNvSpPr txBox="1">
            <a:spLocks noChangeArrowheads="1"/>
          </p:cNvSpPr>
          <p:nvPr/>
        </p:nvSpPr>
        <p:spPr bwMode="auto">
          <a:xfrm>
            <a:off x="7491413" y="9515475"/>
            <a:ext cx="6184900" cy="604838"/>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Results</a:t>
            </a:r>
          </a:p>
        </p:txBody>
      </p:sp>
      <p:sp>
        <p:nvSpPr>
          <p:cNvPr id="5135" name="Text Box 101">
            <a:extLst>
              <a:ext uri="{FF2B5EF4-FFF2-40B4-BE49-F238E27FC236}">
                <a16:creationId xmlns:a16="http://schemas.microsoft.com/office/drawing/2014/main" id="{E49F7BFF-337A-4BA2-AB62-6FBF85AE992F}"/>
              </a:ext>
            </a:extLst>
          </p:cNvPr>
          <p:cNvSpPr txBox="1">
            <a:spLocks noChangeArrowheads="1"/>
          </p:cNvSpPr>
          <p:nvPr/>
        </p:nvSpPr>
        <p:spPr bwMode="auto">
          <a:xfrm>
            <a:off x="325438" y="9991725"/>
            <a:ext cx="6221412"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Sample</a:t>
            </a:r>
          </a:p>
        </p:txBody>
      </p:sp>
      <p:sp>
        <p:nvSpPr>
          <p:cNvPr id="5136" name="Rectangle 84">
            <a:extLst>
              <a:ext uri="{FF2B5EF4-FFF2-40B4-BE49-F238E27FC236}">
                <a16:creationId xmlns:a16="http://schemas.microsoft.com/office/drawing/2014/main" id="{571650D6-D87C-48D2-9F60-B8C87C6D594B}"/>
              </a:ext>
            </a:extLst>
          </p:cNvPr>
          <p:cNvSpPr>
            <a:spLocks noChangeArrowheads="1"/>
          </p:cNvSpPr>
          <p:nvPr/>
        </p:nvSpPr>
        <p:spPr bwMode="auto">
          <a:xfrm>
            <a:off x="20947063" y="11895138"/>
            <a:ext cx="6172200" cy="254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37" name="Text Box 100">
            <a:extLst>
              <a:ext uri="{FF2B5EF4-FFF2-40B4-BE49-F238E27FC236}">
                <a16:creationId xmlns:a16="http://schemas.microsoft.com/office/drawing/2014/main" id="{3B867D22-DE6F-44B4-91AC-3AE4544E56DD}"/>
              </a:ext>
            </a:extLst>
          </p:cNvPr>
          <p:cNvSpPr txBox="1">
            <a:spLocks noChangeArrowheads="1"/>
          </p:cNvSpPr>
          <p:nvPr/>
        </p:nvSpPr>
        <p:spPr bwMode="auto">
          <a:xfrm>
            <a:off x="20961350" y="11899900"/>
            <a:ext cx="6180138"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Practice Implications</a:t>
            </a:r>
          </a:p>
        </p:txBody>
      </p:sp>
      <p:sp>
        <p:nvSpPr>
          <p:cNvPr id="5138" name="Rectangle 84">
            <a:extLst>
              <a:ext uri="{FF2B5EF4-FFF2-40B4-BE49-F238E27FC236}">
                <a16:creationId xmlns:a16="http://schemas.microsoft.com/office/drawing/2014/main" id="{445ECB19-21FE-4106-AED1-D84919B58BA0}"/>
              </a:ext>
            </a:extLst>
          </p:cNvPr>
          <p:cNvSpPr>
            <a:spLocks noChangeArrowheads="1"/>
          </p:cNvSpPr>
          <p:nvPr/>
        </p:nvSpPr>
        <p:spPr bwMode="auto">
          <a:xfrm>
            <a:off x="20967700" y="14812963"/>
            <a:ext cx="6172200" cy="294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139" name="Text Box 99">
            <a:extLst>
              <a:ext uri="{FF2B5EF4-FFF2-40B4-BE49-F238E27FC236}">
                <a16:creationId xmlns:a16="http://schemas.microsoft.com/office/drawing/2014/main" id="{466FBF26-F3EF-42C1-834F-3C001269FDA2}"/>
              </a:ext>
            </a:extLst>
          </p:cNvPr>
          <p:cNvSpPr txBox="1">
            <a:spLocks noChangeArrowheads="1"/>
          </p:cNvSpPr>
          <p:nvPr/>
        </p:nvSpPr>
        <p:spPr bwMode="auto">
          <a:xfrm>
            <a:off x="20967700" y="14846300"/>
            <a:ext cx="6172200"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Acknowledgements</a:t>
            </a:r>
          </a:p>
        </p:txBody>
      </p:sp>
      <p:sp>
        <p:nvSpPr>
          <p:cNvPr id="5140" name="TextBox 8">
            <a:extLst>
              <a:ext uri="{FF2B5EF4-FFF2-40B4-BE49-F238E27FC236}">
                <a16:creationId xmlns:a16="http://schemas.microsoft.com/office/drawing/2014/main" id="{312839A6-233F-478B-9C60-6C591021BFAA}"/>
              </a:ext>
            </a:extLst>
          </p:cNvPr>
          <p:cNvSpPr txBox="1">
            <a:spLocks noChangeArrowheads="1"/>
          </p:cNvSpPr>
          <p:nvPr/>
        </p:nvSpPr>
        <p:spPr bwMode="auto">
          <a:xfrm>
            <a:off x="21201063" y="15667038"/>
            <a:ext cx="57689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latin typeface="Arial" panose="020B0604020202020204" pitchFamily="34" charset="0"/>
              </a:rPr>
              <a:t>I would like to thank the following for the mentorship and support: </a:t>
            </a:r>
          </a:p>
          <a:p>
            <a:pPr eaLnBrk="1" hangingPunct="1"/>
            <a:r>
              <a:rPr lang="en-US" altLang="en-US" sz="2000">
                <a:latin typeface="Arial" panose="020B0604020202020204" pitchFamily="34" charset="0"/>
              </a:rPr>
              <a:t>Dr. S. Parker, Shari Whicker, Mariah Rudd, Dr. T. Locklear, Dee Myers, Dr. Nussbaum, Dr. B. Collier, and Dan Freeman</a:t>
            </a:r>
            <a:r>
              <a:rPr lang="en-US" altLang="en-US" sz="2400">
                <a:latin typeface="Arial" panose="020B0604020202020204" pitchFamily="34" charset="0"/>
              </a:rPr>
              <a:t>.</a:t>
            </a:r>
          </a:p>
        </p:txBody>
      </p:sp>
      <p:graphicFrame>
        <p:nvGraphicFramePr>
          <p:cNvPr id="5" name="Table 4">
            <a:extLst>
              <a:ext uri="{FF2B5EF4-FFF2-40B4-BE49-F238E27FC236}">
                <a16:creationId xmlns:a16="http://schemas.microsoft.com/office/drawing/2014/main" id="{25A30D01-BC0B-4612-A717-C5C9A8579E37}"/>
              </a:ext>
            </a:extLst>
          </p:cNvPr>
          <p:cNvGraphicFramePr>
            <a:graphicFrameLocks noGrp="1"/>
          </p:cNvGraphicFramePr>
          <p:nvPr/>
        </p:nvGraphicFramePr>
        <p:xfrm>
          <a:off x="7478713" y="13084175"/>
          <a:ext cx="6172200" cy="2400300"/>
        </p:xfrm>
        <a:graphic>
          <a:graphicData uri="http://schemas.openxmlformats.org/drawingml/2006/table">
            <a:tbl>
              <a:tblPr firstRow="1" firstCol="1" bandRow="1">
                <a:tableStyleId>{1E171933-4619-4E11-9A3F-F7608DF75F80}</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39084">
                <a:tc>
                  <a:txBody>
                    <a:bodyPr/>
                    <a:lstStyle/>
                    <a:p>
                      <a:pPr marL="0" marR="0" algn="ctr">
                        <a:lnSpc>
                          <a:spcPct val="107000"/>
                        </a:lnSpc>
                        <a:spcBef>
                          <a:spcPts val="0"/>
                        </a:spcBef>
                        <a:spcAft>
                          <a:spcPts val="0"/>
                        </a:spcAft>
                      </a:pPr>
                      <a:r>
                        <a:rPr lang="en-US" sz="2200" b="1" dirty="0">
                          <a:solidFill>
                            <a:schemeClr val="tx1"/>
                          </a:solidFill>
                          <a:effectLst/>
                        </a:rPr>
                        <a:t>Traumatic Brain Injury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dirty="0">
                          <a:solidFill>
                            <a:schemeClr val="tx1"/>
                          </a:solidFill>
                          <a:effectLst/>
                        </a:rPr>
                        <a:t>P value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9084">
                <a:tc>
                  <a:txBody>
                    <a:bodyPr/>
                    <a:lstStyle/>
                    <a:p>
                      <a:pPr marL="0" marR="0" algn="ctr">
                        <a:lnSpc>
                          <a:spcPct val="107000"/>
                        </a:lnSpc>
                        <a:spcBef>
                          <a:spcPts val="0"/>
                        </a:spcBef>
                        <a:spcAft>
                          <a:spcPts val="0"/>
                        </a:spcAft>
                      </a:pPr>
                      <a:r>
                        <a:rPr lang="en-US" sz="2200">
                          <a:effectLst/>
                        </a:rPr>
                        <a:t>Types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0.3083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39084">
                <a:tc>
                  <a:txBody>
                    <a:bodyPr/>
                    <a:lstStyle/>
                    <a:p>
                      <a:pPr marL="0" marR="0" algn="ctr">
                        <a:lnSpc>
                          <a:spcPct val="107000"/>
                        </a:lnSpc>
                        <a:spcBef>
                          <a:spcPts val="0"/>
                        </a:spcBef>
                        <a:spcAft>
                          <a:spcPts val="0"/>
                        </a:spcAft>
                      </a:pPr>
                      <a:r>
                        <a:rPr lang="en-US" sz="2200">
                          <a:effectLst/>
                        </a:rPr>
                        <a:t>Low vs. High Stimulation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0.6437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39084">
                <a:tc>
                  <a:txBody>
                    <a:bodyPr/>
                    <a:lstStyle/>
                    <a:p>
                      <a:pPr marL="0" marR="0" algn="ctr">
                        <a:lnSpc>
                          <a:spcPct val="107000"/>
                        </a:lnSpc>
                        <a:spcBef>
                          <a:spcPts val="0"/>
                        </a:spcBef>
                        <a:spcAft>
                          <a:spcPts val="0"/>
                        </a:spcAft>
                      </a:pPr>
                      <a:r>
                        <a:rPr lang="en-US" sz="2200" dirty="0">
                          <a:effectLst/>
                        </a:rPr>
                        <a:t>Medications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0.4653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39084">
                <a:tc>
                  <a:txBody>
                    <a:bodyPr/>
                    <a:lstStyle/>
                    <a:p>
                      <a:pPr marL="0" marR="0" algn="ctr">
                        <a:lnSpc>
                          <a:spcPct val="107000"/>
                        </a:lnSpc>
                        <a:spcBef>
                          <a:spcPts val="0"/>
                        </a:spcBef>
                        <a:spcAft>
                          <a:spcPts val="0"/>
                        </a:spcAft>
                      </a:pPr>
                      <a:r>
                        <a:rPr lang="en-US" sz="2200">
                          <a:effectLst/>
                        </a:rPr>
                        <a:t>Agitated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0.5720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9084">
                <a:tc>
                  <a:txBody>
                    <a:bodyPr/>
                    <a:lstStyle/>
                    <a:p>
                      <a:pPr marL="0" marR="0" algn="ctr">
                        <a:lnSpc>
                          <a:spcPct val="107000"/>
                        </a:lnSpc>
                        <a:spcBef>
                          <a:spcPts val="0"/>
                        </a:spcBef>
                        <a:spcAft>
                          <a:spcPts val="0"/>
                        </a:spcAft>
                      </a:pPr>
                      <a:r>
                        <a:rPr lang="en-US" sz="2200">
                          <a:effectLst/>
                        </a:rPr>
                        <a:t>Mobility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0.7823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9084">
                <a:tc>
                  <a:txBody>
                    <a:bodyPr/>
                    <a:lstStyle/>
                    <a:p>
                      <a:pPr marL="0" marR="0" algn="ctr">
                        <a:lnSpc>
                          <a:spcPct val="107000"/>
                        </a:lnSpc>
                        <a:spcBef>
                          <a:spcPts val="0"/>
                        </a:spcBef>
                        <a:spcAft>
                          <a:spcPts val="0"/>
                        </a:spcAft>
                      </a:pPr>
                      <a:r>
                        <a:rPr lang="en-US" sz="2200" dirty="0">
                          <a:effectLst/>
                        </a:rPr>
                        <a:t>Complications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0.9381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93E66D2F-FFBF-417D-8C95-4AAB23A72C38}"/>
              </a:ext>
            </a:extLst>
          </p:cNvPr>
          <p:cNvGraphicFramePr>
            <a:graphicFrameLocks noGrp="1"/>
          </p:cNvGraphicFramePr>
          <p:nvPr/>
        </p:nvGraphicFramePr>
        <p:xfrm>
          <a:off x="14346238" y="3597275"/>
          <a:ext cx="6057900" cy="2743200"/>
        </p:xfrm>
        <a:graphic>
          <a:graphicData uri="http://schemas.openxmlformats.org/drawingml/2006/table">
            <a:tbl>
              <a:tblPr firstRow="1" firstCol="1" bandRow="1">
                <a:tableStyleId>{10A1B5D5-9B99-4C35-A422-299274C87663}</a:tableStyleId>
              </a:tblPr>
              <a:tblGrid>
                <a:gridCol w="302895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170815">
                <a:tc>
                  <a:txBody>
                    <a:bodyPr/>
                    <a:lstStyle/>
                    <a:p>
                      <a:pPr marL="0" marR="0" algn="ctr">
                        <a:lnSpc>
                          <a:spcPct val="107000"/>
                        </a:lnSpc>
                        <a:spcBef>
                          <a:spcPts val="0"/>
                        </a:spcBef>
                        <a:spcAft>
                          <a:spcPts val="0"/>
                        </a:spcAft>
                      </a:pPr>
                      <a:r>
                        <a:rPr lang="en-US" sz="2200" b="1">
                          <a:effectLst/>
                        </a:rPr>
                        <a:t>Spinal Cord Injury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1290">
                <a:tc>
                  <a:txBody>
                    <a:bodyPr/>
                    <a:lstStyle/>
                    <a:p>
                      <a:pPr marL="0" marR="0" algn="ctr">
                        <a:lnSpc>
                          <a:spcPct val="107000"/>
                        </a:lnSpc>
                        <a:spcBef>
                          <a:spcPts val="0"/>
                        </a:spcBef>
                        <a:spcAft>
                          <a:spcPts val="0"/>
                        </a:spcAft>
                      </a:pPr>
                      <a:r>
                        <a:rPr lang="en-US" sz="2200">
                          <a:effectLst/>
                        </a:rPr>
                        <a:t>Levels of Injury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0.5078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0815">
                <a:tc>
                  <a:txBody>
                    <a:bodyPr/>
                    <a:lstStyle/>
                    <a:p>
                      <a:pPr marL="0" marR="0" algn="ctr">
                        <a:lnSpc>
                          <a:spcPct val="107000"/>
                        </a:lnSpc>
                        <a:spcBef>
                          <a:spcPts val="0"/>
                        </a:spcBef>
                        <a:spcAft>
                          <a:spcPts val="0"/>
                        </a:spcAft>
                      </a:pPr>
                      <a:r>
                        <a:rPr lang="en-US" sz="2200">
                          <a:effectLst/>
                        </a:rPr>
                        <a:t>Dermatomes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a:effectLst/>
                        </a:rPr>
                        <a:t>0.0161*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1290">
                <a:tc>
                  <a:txBody>
                    <a:bodyPr/>
                    <a:lstStyle/>
                    <a:p>
                      <a:pPr marL="0" marR="0" algn="ctr">
                        <a:lnSpc>
                          <a:spcPct val="107000"/>
                        </a:lnSpc>
                        <a:spcBef>
                          <a:spcPts val="0"/>
                        </a:spcBef>
                        <a:spcAft>
                          <a:spcPts val="0"/>
                        </a:spcAft>
                      </a:pPr>
                      <a:r>
                        <a:rPr lang="en-US" sz="2200">
                          <a:effectLst/>
                        </a:rPr>
                        <a:t>Medications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0.3792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70815">
                <a:tc>
                  <a:txBody>
                    <a:bodyPr/>
                    <a:lstStyle/>
                    <a:p>
                      <a:pPr marL="0" marR="0" algn="ctr">
                        <a:lnSpc>
                          <a:spcPct val="107000"/>
                        </a:lnSpc>
                        <a:spcBef>
                          <a:spcPts val="0"/>
                        </a:spcBef>
                        <a:spcAft>
                          <a:spcPts val="0"/>
                        </a:spcAft>
                      </a:pPr>
                      <a:r>
                        <a:rPr lang="en-US" sz="2200">
                          <a:effectLst/>
                        </a:rPr>
                        <a:t>Complete Injury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0.5060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61290">
                <a:tc>
                  <a:txBody>
                    <a:bodyPr/>
                    <a:lstStyle/>
                    <a:p>
                      <a:pPr marL="0" marR="0" algn="ctr">
                        <a:lnSpc>
                          <a:spcPct val="107000"/>
                        </a:lnSpc>
                        <a:spcBef>
                          <a:spcPts val="0"/>
                        </a:spcBef>
                        <a:spcAft>
                          <a:spcPts val="0"/>
                        </a:spcAft>
                      </a:pPr>
                      <a:r>
                        <a:rPr lang="en-US" sz="2200">
                          <a:effectLst/>
                        </a:rPr>
                        <a:t>Incomplete Injury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0.2524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75591">
                <a:tc>
                  <a:txBody>
                    <a:bodyPr/>
                    <a:lstStyle/>
                    <a:p>
                      <a:pPr marL="0" marR="0" algn="ctr">
                        <a:lnSpc>
                          <a:spcPct val="107000"/>
                        </a:lnSpc>
                        <a:spcBef>
                          <a:spcPts val="0"/>
                        </a:spcBef>
                        <a:spcAft>
                          <a:spcPts val="0"/>
                        </a:spcAft>
                      </a:pPr>
                      <a:r>
                        <a:rPr lang="en-US" sz="2200">
                          <a:effectLst/>
                        </a:rPr>
                        <a:t>Central Cord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0.6272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61290">
                <a:tc>
                  <a:txBody>
                    <a:bodyPr/>
                    <a:lstStyle/>
                    <a:p>
                      <a:pPr marL="0" marR="0" algn="ctr">
                        <a:lnSpc>
                          <a:spcPct val="107000"/>
                        </a:lnSpc>
                        <a:spcBef>
                          <a:spcPts val="0"/>
                        </a:spcBef>
                        <a:spcAft>
                          <a:spcPts val="0"/>
                        </a:spcAft>
                      </a:pPr>
                      <a:r>
                        <a:rPr lang="en-US" sz="2200">
                          <a:effectLst/>
                        </a:rPr>
                        <a:t>Complications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0.8664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7" name="Table 6">
            <a:extLst>
              <a:ext uri="{FF2B5EF4-FFF2-40B4-BE49-F238E27FC236}">
                <a16:creationId xmlns:a16="http://schemas.microsoft.com/office/drawing/2014/main" id="{D0010057-1525-4BFF-9806-343E3F6D159F}"/>
              </a:ext>
            </a:extLst>
          </p:cNvPr>
          <p:cNvGraphicFramePr>
            <a:graphicFrameLocks noGrp="1"/>
          </p:cNvGraphicFramePr>
          <p:nvPr/>
        </p:nvGraphicFramePr>
        <p:xfrm>
          <a:off x="14346238" y="6772275"/>
          <a:ext cx="6172200" cy="2432050"/>
        </p:xfrm>
        <a:graphic>
          <a:graphicData uri="http://schemas.openxmlformats.org/drawingml/2006/table">
            <a:tbl>
              <a:tblPr firstRow="1" firstCol="1" bandRow="1">
                <a:tableStyleId>{FABFCF23-3B69-468F-B69F-88F6DE6A72F2}</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0">
                <a:tc>
                  <a:txBody>
                    <a:bodyPr/>
                    <a:lstStyle/>
                    <a:p>
                      <a:pPr marL="0" marR="0" algn="ctr">
                        <a:lnSpc>
                          <a:spcPct val="107000"/>
                        </a:lnSpc>
                        <a:spcBef>
                          <a:spcPts val="0"/>
                        </a:spcBef>
                        <a:spcAft>
                          <a:spcPts val="0"/>
                        </a:spcAft>
                      </a:pPr>
                      <a:r>
                        <a:rPr lang="en-US" sz="2200" b="1">
                          <a:effectLst/>
                        </a:rPr>
                        <a:t>Neurogenic Bowel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b="1">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0"/>
                  </a:ext>
                </a:extLst>
              </a:tr>
              <a:tr h="161925">
                <a:tc>
                  <a:txBody>
                    <a:bodyPr/>
                    <a:lstStyle/>
                    <a:p>
                      <a:pPr marL="0" marR="0" algn="ctr">
                        <a:lnSpc>
                          <a:spcPct val="107000"/>
                        </a:lnSpc>
                        <a:spcBef>
                          <a:spcPts val="0"/>
                        </a:spcBef>
                        <a:spcAft>
                          <a:spcPts val="0"/>
                        </a:spcAft>
                      </a:pPr>
                      <a:r>
                        <a:rPr lang="en-US" sz="22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1"/>
                  </a:ext>
                </a:extLst>
              </a:tr>
              <a:tr h="171450">
                <a:tc>
                  <a:txBody>
                    <a:bodyPr/>
                    <a:lstStyle/>
                    <a:p>
                      <a:pPr marL="0" marR="0" algn="ctr">
                        <a:lnSpc>
                          <a:spcPct val="107000"/>
                        </a:lnSpc>
                        <a:spcBef>
                          <a:spcPts val="0"/>
                        </a:spcBef>
                        <a:spcAft>
                          <a:spcPts val="0"/>
                        </a:spcAft>
                      </a:pPr>
                      <a:r>
                        <a:rPr lang="en-US" sz="2200" dirty="0">
                          <a:effectLst/>
                        </a:rPr>
                        <a:t>Use of Lidocaine Jelly Rectally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dirty="0">
                          <a:effectLst/>
                        </a:rPr>
                        <a:t>0.7623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2"/>
                  </a:ext>
                </a:extLst>
              </a:tr>
              <a:tr h="161925">
                <a:tc>
                  <a:txBody>
                    <a:bodyPr/>
                    <a:lstStyle/>
                    <a:p>
                      <a:pPr marL="0" marR="0" algn="ctr">
                        <a:lnSpc>
                          <a:spcPct val="107000"/>
                        </a:lnSpc>
                        <a:spcBef>
                          <a:spcPts val="0"/>
                        </a:spcBef>
                        <a:spcAft>
                          <a:spcPts val="0"/>
                        </a:spcAft>
                      </a:pPr>
                      <a:r>
                        <a:rPr lang="en-US" sz="2200">
                          <a:effectLst/>
                        </a:rPr>
                        <a:t>Bowel Medications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dirty="0">
                          <a:effectLst/>
                        </a:rPr>
                        <a:t>0.7428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3"/>
                  </a:ext>
                </a:extLst>
              </a:tr>
              <a:tr h="171450">
                <a:tc>
                  <a:txBody>
                    <a:bodyPr/>
                    <a:lstStyle/>
                    <a:p>
                      <a:pPr marL="0" marR="0" algn="ctr">
                        <a:lnSpc>
                          <a:spcPct val="107000"/>
                        </a:lnSpc>
                        <a:spcBef>
                          <a:spcPts val="0"/>
                        </a:spcBef>
                        <a:spcAft>
                          <a:spcPts val="0"/>
                        </a:spcAft>
                      </a:pPr>
                      <a:r>
                        <a:rPr lang="en-US" sz="2200">
                          <a:effectLst/>
                        </a:rPr>
                        <a:t>When to Hold Bowel Regimen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dirty="0">
                          <a:effectLst/>
                        </a:rPr>
                        <a:t>0.7656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A5AA1CD3-8134-4907-9B11-E700E2CCC847}"/>
              </a:ext>
            </a:extLst>
          </p:cNvPr>
          <p:cNvGraphicFramePr>
            <a:graphicFrameLocks noGrp="1"/>
          </p:cNvGraphicFramePr>
          <p:nvPr/>
        </p:nvGraphicFramePr>
        <p:xfrm>
          <a:off x="14317663" y="9517063"/>
          <a:ext cx="6145212" cy="2057400"/>
        </p:xfrm>
        <a:graphic>
          <a:graphicData uri="http://schemas.openxmlformats.org/drawingml/2006/table">
            <a:tbl>
              <a:tblPr firstRow="1" firstCol="1" bandRow="1">
                <a:tableStyleId>{9DCAF9ED-07DC-4A11-8D7F-57B35C25682E}</a:tableStyleId>
              </a:tblPr>
              <a:tblGrid>
                <a:gridCol w="3072606">
                  <a:extLst>
                    <a:ext uri="{9D8B030D-6E8A-4147-A177-3AD203B41FA5}">
                      <a16:colId xmlns:a16="http://schemas.microsoft.com/office/drawing/2014/main" val="20000"/>
                    </a:ext>
                  </a:extLst>
                </a:gridCol>
                <a:gridCol w="3072606">
                  <a:extLst>
                    <a:ext uri="{9D8B030D-6E8A-4147-A177-3AD203B41FA5}">
                      <a16:colId xmlns:a16="http://schemas.microsoft.com/office/drawing/2014/main" val="20001"/>
                    </a:ext>
                  </a:extLst>
                </a:gridCol>
              </a:tblGrid>
              <a:tr h="163830">
                <a:tc>
                  <a:txBody>
                    <a:bodyPr/>
                    <a:lstStyle/>
                    <a:p>
                      <a:pPr marL="0" marR="0" algn="ctr">
                        <a:lnSpc>
                          <a:spcPct val="107000"/>
                        </a:lnSpc>
                        <a:spcBef>
                          <a:spcPts val="0"/>
                        </a:spcBef>
                        <a:spcAft>
                          <a:spcPts val="0"/>
                        </a:spcAft>
                      </a:pPr>
                      <a:r>
                        <a:rPr lang="en-US" sz="2200" b="1">
                          <a:effectLst/>
                        </a:rPr>
                        <a:t>Neuro Exam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b="1">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0"/>
                  </a:ext>
                </a:extLst>
              </a:tr>
              <a:tr h="154305">
                <a:tc>
                  <a:txBody>
                    <a:bodyPr/>
                    <a:lstStyle/>
                    <a:p>
                      <a:pPr marL="0" marR="0" algn="ctr">
                        <a:lnSpc>
                          <a:spcPct val="107000"/>
                        </a:lnSpc>
                        <a:spcBef>
                          <a:spcPts val="0"/>
                        </a:spcBef>
                        <a:spcAft>
                          <a:spcPts val="0"/>
                        </a:spcAft>
                      </a:pPr>
                      <a:r>
                        <a:rPr lang="en-US" sz="2200">
                          <a:effectLst/>
                        </a:rPr>
                        <a:t>Components of the Exam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dirty="0">
                          <a:effectLst/>
                        </a:rPr>
                        <a:t>0.7471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163830">
                <a:tc>
                  <a:txBody>
                    <a:bodyPr/>
                    <a:lstStyle/>
                    <a:p>
                      <a:pPr marL="0" marR="0" algn="ctr">
                        <a:lnSpc>
                          <a:spcPct val="107000"/>
                        </a:lnSpc>
                        <a:spcBef>
                          <a:spcPts val="0"/>
                        </a:spcBef>
                        <a:spcAft>
                          <a:spcPts val="0"/>
                        </a:spcAft>
                      </a:pPr>
                      <a:r>
                        <a:rPr lang="en-US" sz="2200">
                          <a:effectLst/>
                        </a:rPr>
                        <a:t>Dermatomes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dirty="0">
                          <a:effectLst/>
                        </a:rPr>
                        <a:t>0.4968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154305">
                <a:tc>
                  <a:txBody>
                    <a:bodyPr/>
                    <a:lstStyle/>
                    <a:p>
                      <a:pPr marL="0" marR="0" algn="ctr">
                        <a:lnSpc>
                          <a:spcPct val="107000"/>
                        </a:lnSpc>
                        <a:spcBef>
                          <a:spcPts val="0"/>
                        </a:spcBef>
                        <a:spcAft>
                          <a:spcPts val="0"/>
                        </a:spcAft>
                      </a:pPr>
                      <a:r>
                        <a:rPr lang="en-US" sz="2200">
                          <a:effectLst/>
                        </a:rPr>
                        <a:t>Glasgow Coma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b="1" dirty="0">
                          <a:effectLst/>
                        </a:rPr>
                        <a:t>0.0211*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163830">
                <a:tc>
                  <a:txBody>
                    <a:bodyPr/>
                    <a:lstStyle/>
                    <a:p>
                      <a:pPr marL="0" marR="0" algn="ctr">
                        <a:lnSpc>
                          <a:spcPct val="107000"/>
                        </a:lnSpc>
                        <a:spcBef>
                          <a:spcPts val="0"/>
                        </a:spcBef>
                        <a:spcAft>
                          <a:spcPts val="0"/>
                        </a:spcAft>
                      </a:pPr>
                      <a:r>
                        <a:rPr lang="en-US" sz="2200">
                          <a:effectLst/>
                        </a:rPr>
                        <a:t>Cranial Nerves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a:effectLst/>
                        </a:rPr>
                        <a:t>0.5852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154305">
                <a:tc>
                  <a:txBody>
                    <a:bodyPr/>
                    <a:lstStyle/>
                    <a:p>
                      <a:pPr marL="0" marR="0" algn="ctr">
                        <a:lnSpc>
                          <a:spcPct val="107000"/>
                        </a:lnSpc>
                        <a:spcBef>
                          <a:spcPts val="0"/>
                        </a:spcBef>
                        <a:spcAft>
                          <a:spcPts val="0"/>
                        </a:spcAft>
                      </a:pPr>
                      <a:r>
                        <a:rPr lang="en-US" sz="2200">
                          <a:effectLst/>
                        </a:rPr>
                        <a:t>Pupil Exam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marL="0" marR="0" algn="ctr">
                        <a:lnSpc>
                          <a:spcPct val="107000"/>
                        </a:lnSpc>
                        <a:spcBef>
                          <a:spcPts val="0"/>
                        </a:spcBef>
                        <a:spcAft>
                          <a:spcPts val="0"/>
                        </a:spcAft>
                      </a:pPr>
                      <a:r>
                        <a:rPr lang="en-US" sz="2200" b="1" dirty="0">
                          <a:effectLst/>
                        </a:rPr>
                        <a:t>0.0191*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A3C37ADB-BD06-4CEE-BF35-1A34F43D5A9C}"/>
              </a:ext>
            </a:extLst>
          </p:cNvPr>
          <p:cNvGraphicFramePr>
            <a:graphicFrameLocks noGrp="1"/>
          </p:cNvGraphicFramePr>
          <p:nvPr/>
        </p:nvGraphicFramePr>
        <p:xfrm>
          <a:off x="7505700" y="15686088"/>
          <a:ext cx="6172200" cy="1028700"/>
        </p:xfrm>
        <a:graphic>
          <a:graphicData uri="http://schemas.openxmlformats.org/drawingml/2006/table">
            <a:tbl>
              <a:tblPr firstRow="1" firstCol="1" bandRow="1">
                <a:tableStyleId>{793D81CF-94F2-401A-BA57-92F5A7B2D0C5}</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143510">
                <a:tc>
                  <a:txBody>
                    <a:bodyPr/>
                    <a:lstStyle/>
                    <a:p>
                      <a:pPr marL="0" marR="0" algn="ctr">
                        <a:lnSpc>
                          <a:spcPct val="107000"/>
                        </a:lnSpc>
                        <a:spcBef>
                          <a:spcPts val="0"/>
                        </a:spcBef>
                        <a:spcAft>
                          <a:spcPts val="0"/>
                        </a:spcAft>
                      </a:pPr>
                      <a:r>
                        <a:rPr lang="en-US" sz="2200" b="1">
                          <a:effectLst/>
                        </a:rPr>
                        <a:t>Incentive Spirometry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b="1">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0"/>
                  </a:ext>
                </a:extLst>
              </a:tr>
              <a:tr h="135255">
                <a:tc>
                  <a:txBody>
                    <a:bodyPr/>
                    <a:lstStyle/>
                    <a:p>
                      <a:pPr marL="0" marR="0" algn="ctr">
                        <a:lnSpc>
                          <a:spcPct val="107000"/>
                        </a:lnSpc>
                        <a:spcBef>
                          <a:spcPts val="0"/>
                        </a:spcBef>
                        <a:spcAft>
                          <a:spcPts val="0"/>
                        </a:spcAft>
                      </a:pPr>
                      <a:r>
                        <a:rPr lang="en-US" sz="2200" dirty="0">
                          <a:effectLst/>
                        </a:rPr>
                        <a:t>Teaching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a:effectLst/>
                        </a:rPr>
                        <a:t>0.6460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1"/>
                  </a:ext>
                </a:extLst>
              </a:tr>
              <a:tr h="143510">
                <a:tc>
                  <a:txBody>
                    <a:bodyPr/>
                    <a:lstStyle/>
                    <a:p>
                      <a:pPr marL="0" marR="0" algn="ctr">
                        <a:lnSpc>
                          <a:spcPct val="107000"/>
                        </a:lnSpc>
                        <a:spcBef>
                          <a:spcPts val="0"/>
                        </a:spcBef>
                        <a:spcAft>
                          <a:spcPts val="0"/>
                        </a:spcAft>
                      </a:pPr>
                      <a:r>
                        <a:rPr lang="en-US" sz="2200">
                          <a:effectLst/>
                        </a:rPr>
                        <a:t>Spirometry Frequency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pPr>
                      <a:r>
                        <a:rPr lang="en-US" sz="2200" dirty="0">
                          <a:effectLst/>
                        </a:rPr>
                        <a:t>0.1399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5BDF5BCF-B21B-4E53-B0E3-AD2761913C8E}"/>
              </a:ext>
            </a:extLst>
          </p:cNvPr>
          <p:cNvGraphicFramePr>
            <a:graphicFrameLocks noGrp="1"/>
          </p:cNvGraphicFramePr>
          <p:nvPr/>
        </p:nvGraphicFramePr>
        <p:xfrm>
          <a:off x="14346238" y="12034838"/>
          <a:ext cx="6088062" cy="3101975"/>
        </p:xfrm>
        <a:graphic>
          <a:graphicData uri="http://schemas.openxmlformats.org/drawingml/2006/table">
            <a:tbl>
              <a:tblPr firstRow="1" firstCol="1" bandRow="1">
                <a:tableStyleId>{B301B821-A1FF-4177-AEE7-76D212191A09}</a:tableStyleId>
              </a:tblPr>
              <a:tblGrid>
                <a:gridCol w="3044031">
                  <a:extLst>
                    <a:ext uri="{9D8B030D-6E8A-4147-A177-3AD203B41FA5}">
                      <a16:colId xmlns:a16="http://schemas.microsoft.com/office/drawing/2014/main" val="20000"/>
                    </a:ext>
                  </a:extLst>
                </a:gridCol>
                <a:gridCol w="3044031">
                  <a:extLst>
                    <a:ext uri="{9D8B030D-6E8A-4147-A177-3AD203B41FA5}">
                      <a16:colId xmlns:a16="http://schemas.microsoft.com/office/drawing/2014/main" val="20001"/>
                    </a:ext>
                  </a:extLst>
                </a:gridCol>
              </a:tblGrid>
              <a:tr h="168275">
                <a:tc>
                  <a:txBody>
                    <a:bodyPr/>
                    <a:lstStyle/>
                    <a:p>
                      <a:pPr marL="0" marR="0" algn="ctr">
                        <a:lnSpc>
                          <a:spcPct val="107000"/>
                        </a:lnSpc>
                        <a:spcBef>
                          <a:spcPts val="0"/>
                        </a:spcBef>
                        <a:spcAft>
                          <a:spcPts val="0"/>
                        </a:spcAft>
                      </a:pPr>
                      <a:r>
                        <a:rPr lang="en-US" sz="2200" b="1">
                          <a:effectLst/>
                        </a:rPr>
                        <a:t>Chest Tubes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b="1">
                          <a:effectLst/>
                        </a:rPr>
                        <a:t>P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0"/>
                  </a:ext>
                </a:extLst>
              </a:tr>
              <a:tr h="158750">
                <a:tc>
                  <a:txBody>
                    <a:bodyPr/>
                    <a:lstStyle/>
                    <a:p>
                      <a:pPr marL="0" marR="0" algn="ctr">
                        <a:lnSpc>
                          <a:spcPct val="107000"/>
                        </a:lnSpc>
                        <a:spcBef>
                          <a:spcPts val="0"/>
                        </a:spcBef>
                        <a:spcAft>
                          <a:spcPts val="0"/>
                        </a:spcAft>
                      </a:pPr>
                      <a:r>
                        <a:rPr lang="en-US" sz="2200" dirty="0">
                          <a:effectLst/>
                        </a:rPr>
                        <a:t>Indications for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1"/>
                  </a:ext>
                </a:extLst>
              </a:tr>
              <a:tr h="168275">
                <a:tc>
                  <a:txBody>
                    <a:bodyPr/>
                    <a:lstStyle/>
                    <a:p>
                      <a:pPr marL="0" marR="0" algn="ctr">
                        <a:lnSpc>
                          <a:spcPct val="107000"/>
                        </a:lnSpc>
                        <a:spcBef>
                          <a:spcPts val="0"/>
                        </a:spcBef>
                        <a:spcAft>
                          <a:spcPts val="0"/>
                        </a:spcAft>
                      </a:pPr>
                      <a:r>
                        <a:rPr lang="en-US" sz="2200">
                          <a:effectLst/>
                        </a:rPr>
                        <a:t>Managing the Drainage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0.4209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2"/>
                  </a:ext>
                </a:extLst>
              </a:tr>
              <a:tr h="158750">
                <a:tc>
                  <a:txBody>
                    <a:bodyPr/>
                    <a:lstStyle/>
                    <a:p>
                      <a:pPr marL="0" marR="0" algn="ctr">
                        <a:lnSpc>
                          <a:spcPct val="107000"/>
                        </a:lnSpc>
                        <a:spcBef>
                          <a:spcPts val="0"/>
                        </a:spcBef>
                        <a:spcAft>
                          <a:spcPts val="0"/>
                        </a:spcAft>
                      </a:pPr>
                      <a:r>
                        <a:rPr lang="en-US" sz="2200">
                          <a:effectLst/>
                        </a:rPr>
                        <a:t>Trouble Shooting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0.5331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3"/>
                  </a:ext>
                </a:extLst>
              </a:tr>
              <a:tr h="168275">
                <a:tc>
                  <a:txBody>
                    <a:bodyPr/>
                    <a:lstStyle/>
                    <a:p>
                      <a:pPr marL="0" marR="0" algn="ctr">
                        <a:lnSpc>
                          <a:spcPct val="107000"/>
                        </a:lnSpc>
                        <a:spcBef>
                          <a:spcPts val="0"/>
                        </a:spcBef>
                        <a:spcAft>
                          <a:spcPts val="0"/>
                        </a:spcAft>
                      </a:pPr>
                      <a:r>
                        <a:rPr lang="en-US" sz="2200">
                          <a:effectLst/>
                        </a:rPr>
                        <a:t>Suction vs. Water Seal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0.3160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4"/>
                  </a:ext>
                </a:extLst>
              </a:tr>
              <a:tr h="158750">
                <a:tc>
                  <a:txBody>
                    <a:bodyPr/>
                    <a:lstStyle/>
                    <a:p>
                      <a:pPr marL="0" marR="0" algn="ctr">
                        <a:lnSpc>
                          <a:spcPct val="107000"/>
                        </a:lnSpc>
                        <a:spcBef>
                          <a:spcPts val="0"/>
                        </a:spcBef>
                        <a:spcAft>
                          <a:spcPts val="0"/>
                        </a:spcAft>
                      </a:pPr>
                      <a:r>
                        <a:rPr lang="en-US" sz="2200">
                          <a:effectLst/>
                        </a:rPr>
                        <a:t>Dressing 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0.8529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5"/>
                  </a:ext>
                </a:extLst>
              </a:tr>
              <a:tr h="168275">
                <a:tc>
                  <a:txBody>
                    <a:bodyPr/>
                    <a:lstStyle/>
                    <a:p>
                      <a:pPr marL="0" marR="0" algn="ctr">
                        <a:lnSpc>
                          <a:spcPct val="107000"/>
                        </a:lnSpc>
                        <a:spcBef>
                          <a:spcPts val="0"/>
                        </a:spcBef>
                        <a:spcAft>
                          <a:spcPts val="0"/>
                        </a:spcAft>
                      </a:pPr>
                      <a:r>
                        <a:rPr lang="en-US" sz="2200">
                          <a:effectLst/>
                        </a:rPr>
                        <a:t>Assessing Chest tube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6"/>
                  </a:ext>
                </a:extLst>
              </a:tr>
              <a:tr h="168275">
                <a:tc>
                  <a:txBody>
                    <a:bodyPr/>
                    <a:lstStyle/>
                    <a:p>
                      <a:pPr marL="0" marR="0" algn="ctr">
                        <a:lnSpc>
                          <a:spcPct val="107000"/>
                        </a:lnSpc>
                        <a:spcBef>
                          <a:spcPts val="0"/>
                        </a:spcBef>
                        <a:spcAft>
                          <a:spcPts val="0"/>
                        </a:spcAft>
                      </a:pPr>
                      <a:r>
                        <a:rPr lang="en-US" sz="2200">
                          <a:effectLst/>
                        </a:rPr>
                        <a:t>Post Removal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gn="ctr">
                        <a:lnSpc>
                          <a:spcPct val="107000"/>
                        </a:lnSpc>
                        <a:spcBef>
                          <a:spcPts val="0"/>
                        </a:spcBef>
                        <a:spcAft>
                          <a:spcPts val="0"/>
                        </a:spcAft>
                      </a:pPr>
                      <a:r>
                        <a:rPr lang="en-US" sz="2200" dirty="0">
                          <a:effectLst/>
                        </a:rPr>
                        <a:t>0.4042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7"/>
                  </a:ext>
                </a:extLst>
              </a:tr>
            </a:tbl>
          </a:graphicData>
        </a:graphic>
      </p:graphicFrame>
      <p:graphicFrame>
        <p:nvGraphicFramePr>
          <p:cNvPr id="11" name="Table 10">
            <a:extLst>
              <a:ext uri="{FF2B5EF4-FFF2-40B4-BE49-F238E27FC236}">
                <a16:creationId xmlns:a16="http://schemas.microsoft.com/office/drawing/2014/main" id="{6FF8DE57-7FCC-4F3C-8D65-F1BC0F84688B}"/>
              </a:ext>
            </a:extLst>
          </p:cNvPr>
          <p:cNvGraphicFramePr>
            <a:graphicFrameLocks noGrp="1"/>
          </p:cNvGraphicFramePr>
          <p:nvPr/>
        </p:nvGraphicFramePr>
        <p:xfrm>
          <a:off x="20947063" y="3352800"/>
          <a:ext cx="6172200" cy="2057400"/>
        </p:xfrm>
        <a:graphic>
          <a:graphicData uri="http://schemas.openxmlformats.org/drawingml/2006/table">
            <a:tbl>
              <a:tblPr firstRow="1" firstCol="1" bandRow="1">
                <a:tableStyleId>{793D81CF-94F2-401A-BA57-92F5A7B2D0C5}</a:tableStyleId>
              </a:tblPr>
              <a:tblGrid>
                <a:gridCol w="3251520">
                  <a:extLst>
                    <a:ext uri="{9D8B030D-6E8A-4147-A177-3AD203B41FA5}">
                      <a16:colId xmlns:a16="http://schemas.microsoft.com/office/drawing/2014/main" val="20000"/>
                    </a:ext>
                  </a:extLst>
                </a:gridCol>
                <a:gridCol w="2920680">
                  <a:extLst>
                    <a:ext uri="{9D8B030D-6E8A-4147-A177-3AD203B41FA5}">
                      <a16:colId xmlns:a16="http://schemas.microsoft.com/office/drawing/2014/main" val="20001"/>
                    </a:ext>
                  </a:extLst>
                </a:gridCol>
              </a:tblGrid>
              <a:tr h="0">
                <a:tc>
                  <a:txBody>
                    <a:bodyPr/>
                    <a:lstStyle/>
                    <a:p>
                      <a:pPr marL="0" marR="0" algn="ctr">
                        <a:lnSpc>
                          <a:spcPct val="107000"/>
                        </a:lnSpc>
                        <a:spcBef>
                          <a:spcPts val="0"/>
                        </a:spcBef>
                        <a:spcAft>
                          <a:spcPts val="0"/>
                        </a:spcAft>
                      </a:pPr>
                      <a:r>
                        <a:rPr lang="en-US" sz="2200" b="1" dirty="0">
                          <a:effectLst/>
                        </a:rPr>
                        <a:t>Documentation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dirty="0">
                          <a:effectLst/>
                        </a:rPr>
                        <a:t>P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6685">
                <a:tc>
                  <a:txBody>
                    <a:bodyPr/>
                    <a:lstStyle/>
                    <a:p>
                      <a:pPr marL="0" marR="0" algn="ctr">
                        <a:lnSpc>
                          <a:spcPct val="107000"/>
                        </a:lnSpc>
                        <a:spcBef>
                          <a:spcPts val="0"/>
                        </a:spcBef>
                        <a:spcAft>
                          <a:spcPts val="0"/>
                        </a:spcAft>
                      </a:pPr>
                      <a:r>
                        <a:rPr lang="en-US" sz="2200" dirty="0">
                          <a:effectLst/>
                        </a:rPr>
                        <a:t>Neuro Exam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0.6506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5575">
                <a:tc>
                  <a:txBody>
                    <a:bodyPr/>
                    <a:lstStyle/>
                    <a:p>
                      <a:pPr marL="0" marR="0" algn="ctr">
                        <a:lnSpc>
                          <a:spcPct val="107000"/>
                        </a:lnSpc>
                        <a:spcBef>
                          <a:spcPts val="0"/>
                        </a:spcBef>
                        <a:spcAft>
                          <a:spcPts val="0"/>
                        </a:spcAft>
                      </a:pPr>
                      <a:r>
                        <a:rPr lang="en-US" sz="2200">
                          <a:effectLst/>
                        </a:rPr>
                        <a:t>Bowel Regimen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0.2522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5575">
                <a:tc>
                  <a:txBody>
                    <a:bodyPr/>
                    <a:lstStyle/>
                    <a:p>
                      <a:pPr marL="0" marR="0" algn="ctr">
                        <a:lnSpc>
                          <a:spcPct val="107000"/>
                        </a:lnSpc>
                        <a:spcBef>
                          <a:spcPts val="0"/>
                        </a:spcBef>
                        <a:spcAft>
                          <a:spcPts val="0"/>
                        </a:spcAft>
                      </a:pPr>
                      <a:r>
                        <a:rPr lang="en-US" sz="2200" dirty="0">
                          <a:effectLst/>
                        </a:rPr>
                        <a:t>Bladder Scans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0.5541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6685">
                <a:tc>
                  <a:txBody>
                    <a:bodyPr/>
                    <a:lstStyle/>
                    <a:p>
                      <a:pPr marL="0" marR="0" algn="ctr">
                        <a:lnSpc>
                          <a:spcPct val="107000"/>
                        </a:lnSpc>
                        <a:spcBef>
                          <a:spcPts val="0"/>
                        </a:spcBef>
                        <a:spcAft>
                          <a:spcPts val="0"/>
                        </a:spcAft>
                      </a:pPr>
                      <a:r>
                        <a:rPr lang="en-US" sz="2200">
                          <a:effectLst/>
                        </a:rPr>
                        <a:t>Chest Tubes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0.7465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6685">
                <a:tc>
                  <a:txBody>
                    <a:bodyPr/>
                    <a:lstStyle/>
                    <a:p>
                      <a:pPr marL="0" marR="0" algn="ctr">
                        <a:lnSpc>
                          <a:spcPct val="107000"/>
                        </a:lnSpc>
                        <a:spcBef>
                          <a:spcPts val="0"/>
                        </a:spcBef>
                        <a:spcAft>
                          <a:spcPts val="0"/>
                        </a:spcAft>
                      </a:pPr>
                      <a:r>
                        <a:rPr lang="en-US" sz="2200">
                          <a:effectLst/>
                        </a:rPr>
                        <a:t>Incentive Spirometry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0.4319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298" name="Text Box 100">
            <a:extLst>
              <a:ext uri="{FF2B5EF4-FFF2-40B4-BE49-F238E27FC236}">
                <a16:creationId xmlns:a16="http://schemas.microsoft.com/office/drawing/2014/main" id="{2A9FD990-8A34-47A2-8B9D-2A7ACFEFF65D}"/>
              </a:ext>
            </a:extLst>
          </p:cNvPr>
          <p:cNvSpPr txBox="1">
            <a:spLocks noChangeArrowheads="1"/>
          </p:cNvSpPr>
          <p:nvPr/>
        </p:nvSpPr>
        <p:spPr bwMode="auto">
          <a:xfrm>
            <a:off x="20967700" y="5821363"/>
            <a:ext cx="6172200"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Limitations</a:t>
            </a:r>
          </a:p>
        </p:txBody>
      </p:sp>
      <p:sp>
        <p:nvSpPr>
          <p:cNvPr id="5299" name="Rectangle 84">
            <a:extLst>
              <a:ext uri="{FF2B5EF4-FFF2-40B4-BE49-F238E27FC236}">
                <a16:creationId xmlns:a16="http://schemas.microsoft.com/office/drawing/2014/main" id="{61A7EE41-7A87-437F-B919-EAA689F988B3}"/>
              </a:ext>
            </a:extLst>
          </p:cNvPr>
          <p:cNvSpPr>
            <a:spLocks noChangeArrowheads="1"/>
          </p:cNvSpPr>
          <p:nvPr/>
        </p:nvSpPr>
        <p:spPr bwMode="auto">
          <a:xfrm>
            <a:off x="20967700" y="5819775"/>
            <a:ext cx="6172200"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300" name="TextBox 11">
            <a:extLst>
              <a:ext uri="{FF2B5EF4-FFF2-40B4-BE49-F238E27FC236}">
                <a16:creationId xmlns:a16="http://schemas.microsoft.com/office/drawing/2014/main" id="{7898F729-5B75-47C3-91FF-54A41D063FAB}"/>
              </a:ext>
            </a:extLst>
          </p:cNvPr>
          <p:cNvSpPr txBox="1">
            <a:spLocks noChangeArrowheads="1"/>
          </p:cNvSpPr>
          <p:nvPr/>
        </p:nvSpPr>
        <p:spPr bwMode="auto">
          <a:xfrm>
            <a:off x="21337588" y="6465888"/>
            <a:ext cx="5335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Small response rate</a:t>
            </a:r>
          </a:p>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Potential response bias</a:t>
            </a:r>
          </a:p>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Single center study</a:t>
            </a:r>
          </a:p>
        </p:txBody>
      </p:sp>
      <p:sp>
        <p:nvSpPr>
          <p:cNvPr id="5301" name="Text Box 100">
            <a:extLst>
              <a:ext uri="{FF2B5EF4-FFF2-40B4-BE49-F238E27FC236}">
                <a16:creationId xmlns:a16="http://schemas.microsoft.com/office/drawing/2014/main" id="{1AE5B44E-C6DD-432E-9049-D847E1BEAB7B}"/>
              </a:ext>
            </a:extLst>
          </p:cNvPr>
          <p:cNvSpPr txBox="1">
            <a:spLocks noChangeArrowheads="1"/>
          </p:cNvSpPr>
          <p:nvPr/>
        </p:nvSpPr>
        <p:spPr bwMode="auto">
          <a:xfrm>
            <a:off x="20961350" y="8107363"/>
            <a:ext cx="6172200" cy="609600"/>
          </a:xfrm>
          <a:prstGeom prst="rect">
            <a:avLst/>
          </a:prstGeom>
          <a:solidFill>
            <a:srgbClr val="003F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spAutoFit/>
          </a:bodyPr>
          <a:lstStyle>
            <a:lvl1pPr defTabSz="3198813">
              <a:defRPr>
                <a:solidFill>
                  <a:schemeClr val="tx1"/>
                </a:solidFill>
                <a:latin typeface="Calibri" panose="020F0502020204030204" pitchFamily="34" charset="0"/>
              </a:defRPr>
            </a:lvl1pPr>
            <a:lvl2pPr marL="274638" indent="-1000125" defTabSz="3198813">
              <a:defRPr>
                <a:solidFill>
                  <a:schemeClr val="tx1"/>
                </a:solidFill>
                <a:latin typeface="Calibri" panose="020F0502020204030204" pitchFamily="34" charset="0"/>
              </a:defRPr>
            </a:lvl2pPr>
            <a:lvl3pPr marL="549275" indent="-800100" defTabSz="3198813">
              <a:defRPr>
                <a:solidFill>
                  <a:schemeClr val="tx1"/>
                </a:solidFill>
                <a:latin typeface="Calibri" panose="020F0502020204030204" pitchFamily="34" charset="0"/>
              </a:defRPr>
            </a:lvl3pPr>
            <a:lvl4pPr marL="822325" indent="-800100" defTabSz="3198813">
              <a:defRPr>
                <a:solidFill>
                  <a:schemeClr val="tx1"/>
                </a:solidFill>
                <a:latin typeface="Calibri" panose="020F0502020204030204" pitchFamily="34" charset="0"/>
              </a:defRPr>
            </a:lvl4pPr>
            <a:lvl5pPr marL="1098550" indent="-798513" defTabSz="3198813">
              <a:defRPr>
                <a:solidFill>
                  <a:schemeClr val="tx1"/>
                </a:solidFill>
                <a:latin typeface="Calibri" panose="020F0502020204030204" pitchFamily="34" charset="0"/>
              </a:defRPr>
            </a:lvl5pPr>
            <a:lvl6pPr marL="1555750" indent="-798513" defTabSz="3198813" eaLnBrk="0" fontAlgn="base" hangingPunct="0">
              <a:spcBef>
                <a:spcPct val="0"/>
              </a:spcBef>
              <a:spcAft>
                <a:spcPct val="0"/>
              </a:spcAft>
              <a:defRPr>
                <a:solidFill>
                  <a:schemeClr val="tx1"/>
                </a:solidFill>
                <a:latin typeface="Calibri" panose="020F0502020204030204" pitchFamily="34" charset="0"/>
              </a:defRPr>
            </a:lvl6pPr>
            <a:lvl7pPr marL="2012950" indent="-798513" defTabSz="3198813" eaLnBrk="0" fontAlgn="base" hangingPunct="0">
              <a:spcBef>
                <a:spcPct val="0"/>
              </a:spcBef>
              <a:spcAft>
                <a:spcPct val="0"/>
              </a:spcAft>
              <a:defRPr>
                <a:solidFill>
                  <a:schemeClr val="tx1"/>
                </a:solidFill>
                <a:latin typeface="Calibri" panose="020F0502020204030204" pitchFamily="34" charset="0"/>
              </a:defRPr>
            </a:lvl7pPr>
            <a:lvl8pPr marL="2470150" indent="-798513" defTabSz="3198813" eaLnBrk="0" fontAlgn="base" hangingPunct="0">
              <a:spcBef>
                <a:spcPct val="0"/>
              </a:spcBef>
              <a:spcAft>
                <a:spcPct val="0"/>
              </a:spcAft>
              <a:defRPr>
                <a:solidFill>
                  <a:schemeClr val="tx1"/>
                </a:solidFill>
                <a:latin typeface="Calibri" panose="020F0502020204030204" pitchFamily="34" charset="0"/>
              </a:defRPr>
            </a:lvl8pPr>
            <a:lvl9pPr marL="2927350" indent="-798513" defTabSz="3198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3600">
                <a:solidFill>
                  <a:schemeClr val="bg1"/>
                </a:solidFill>
                <a:latin typeface="Arial" panose="020B0604020202020204" pitchFamily="34" charset="0"/>
              </a:rPr>
              <a:t>Next Steps</a:t>
            </a:r>
          </a:p>
        </p:txBody>
      </p:sp>
      <p:sp>
        <p:nvSpPr>
          <p:cNvPr id="5302" name="Rectangle 84">
            <a:extLst>
              <a:ext uri="{FF2B5EF4-FFF2-40B4-BE49-F238E27FC236}">
                <a16:creationId xmlns:a16="http://schemas.microsoft.com/office/drawing/2014/main" id="{596E27F5-3159-46AD-BFC0-6F0CFD24D471}"/>
              </a:ext>
            </a:extLst>
          </p:cNvPr>
          <p:cNvSpPr>
            <a:spLocks noChangeArrowheads="1"/>
          </p:cNvSpPr>
          <p:nvPr/>
        </p:nvSpPr>
        <p:spPr bwMode="auto">
          <a:xfrm>
            <a:off x="20969288" y="8120063"/>
            <a:ext cx="6172200"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6600">
              <a:latin typeface="Arial" panose="020B0604020202020204" pitchFamily="34" charset="0"/>
            </a:endParaRPr>
          </a:p>
        </p:txBody>
      </p:sp>
      <p:sp>
        <p:nvSpPr>
          <p:cNvPr id="5303" name="TextBox 12">
            <a:extLst>
              <a:ext uri="{FF2B5EF4-FFF2-40B4-BE49-F238E27FC236}">
                <a16:creationId xmlns:a16="http://schemas.microsoft.com/office/drawing/2014/main" id="{7BBE6813-17F6-4409-977E-D13628093668}"/>
              </a:ext>
            </a:extLst>
          </p:cNvPr>
          <p:cNvSpPr txBox="1">
            <a:spLocks noChangeArrowheads="1"/>
          </p:cNvSpPr>
          <p:nvPr/>
        </p:nvSpPr>
        <p:spPr bwMode="auto">
          <a:xfrm flipH="1">
            <a:off x="21275675" y="8966200"/>
            <a:ext cx="5386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Curriculum has been designed</a:t>
            </a:r>
          </a:p>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Quasi-experimental one group pre-test/post-test repeated measure design research study</a:t>
            </a:r>
          </a:p>
          <a:p>
            <a:pPr>
              <a:buFont typeface="Arial" panose="020B0604020202020204" pitchFamily="34" charset="0"/>
              <a:buChar char="•"/>
            </a:pPr>
            <a:r>
              <a:rPr lang="en-US" altLang="en-US" sz="2400">
                <a:latin typeface="Arial" panose="020B0604020202020204" pitchFamily="34" charset="0"/>
                <a:cs typeface="Arial" panose="020B0604020202020204" pitchFamily="34" charset="0"/>
              </a:rPr>
              <a:t>Effects on knowledge, skills, and confidence levels</a:t>
            </a:r>
          </a:p>
        </p:txBody>
      </p:sp>
      <p:pic>
        <p:nvPicPr>
          <p:cNvPr id="3" name="audio1222328081_bath">
            <a:hlinkClick r:id="" action="ppaction://media"/>
            <a:extLst>
              <a:ext uri="{FF2B5EF4-FFF2-40B4-BE49-F238E27FC236}">
                <a16:creationId xmlns:a16="http://schemas.microsoft.com/office/drawing/2014/main" id="{712549E3-2E69-4A54-87B9-96517A0E99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819938" y="161051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8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538</Words>
  <Application>Microsoft Office PowerPoint</Application>
  <PresentationFormat>Custom</PresentationFormat>
  <Paragraphs>137</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Default Design</vt:lpstr>
      <vt:lpstr>PowerPoint Presentation</vt:lpstr>
    </vt:vector>
  </TitlesOfParts>
  <Company>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JSweet</dc:creator>
  <cp:lastModifiedBy>Rudd, Mariah J.</cp:lastModifiedBy>
  <cp:revision>59</cp:revision>
  <dcterms:created xsi:type="dcterms:W3CDTF">2007-12-31T17:00:41Z</dcterms:created>
  <dcterms:modified xsi:type="dcterms:W3CDTF">2021-10-28T20:09:48Z</dcterms:modified>
</cp:coreProperties>
</file>