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5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2BB4-72BA-4B52-AF89-85DDEE272763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559E4-08B7-43BB-9E7F-5C396CA2DC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1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9330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1096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2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2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82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9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99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899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559E4-08B7-43BB-9E7F-5C396CA2DC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2699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D798F-EB14-4EE7-99EB-938A613E728D}" type="datetime1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CGEA Workshop_SNIPPET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3A782-8A20-4E52-8E56-16623A0C9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0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FC4B12-BB1A-40D5-9F8B-E0E2297F0AB2}" type="datetime1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CGEA Workshop_SNIPPET TEMPLATE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3A782-8A20-4E52-8E56-16623A0C9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4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948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0102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3470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3937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3280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52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74C9DDE-81D2-41D5-AD9E-16D889E08B17}" type="datetime1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CGEA Workshop_SNIPPET TEMPLATE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53A782-8A20-4E52-8E56-16623A0C9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87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 descr="A blue and black logo&#10;&#10;Description automatically generated">
            <a:extLst>
              <a:ext uri="{FF2B5EF4-FFF2-40B4-BE49-F238E27FC236}">
                <a16:creationId xmlns:a16="http://schemas.microsoft.com/office/drawing/2014/main" id="{EEEFAD5E-3410-6C46-1B7E-C3F61CBE336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399858"/>
            <a:ext cx="1093213" cy="367007"/>
          </a:xfrm>
          <a:prstGeom prst="rect">
            <a:avLst/>
          </a:prstGeom>
        </p:spPr>
      </p:pic>
      <p:pic>
        <p:nvPicPr>
          <p:cNvPr id="14" name="Picture 13" descr="A close up of a logo&#10;&#10;Description automatically generated">
            <a:extLst>
              <a:ext uri="{FF2B5EF4-FFF2-40B4-BE49-F238E27FC236}">
                <a16:creationId xmlns:a16="http://schemas.microsoft.com/office/drawing/2014/main" id="{94324356-8BE3-3028-53DD-40C4C7C13B7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348" y="6568865"/>
            <a:ext cx="1940052" cy="241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923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[slide 1]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995236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as needed </a:t>
            </a:r>
            <a:r>
              <a:rPr lang="en-US"/>
              <a:t>[slide 10]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4084874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[slide 2]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68290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Didactic [slide 3]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299490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Didactic [slide 4]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100623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Didactic [slide 5]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1699168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Instructions [slide 6]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1845727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Debrief [slide 7]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3261124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Points [slide 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2542768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as needed [slide 9]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SNIPPET TEMPLATE</a:t>
            </a:r>
          </a:p>
        </p:txBody>
      </p:sp>
    </p:spTree>
    <p:extLst>
      <p:ext uri="{BB962C8B-B14F-4D97-AF65-F5344CB8AC3E}">
        <p14:creationId xmlns:p14="http://schemas.microsoft.com/office/powerpoint/2010/main" val="3733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90</Words>
  <Application>Microsoft Office PowerPoint</Application>
  <PresentationFormat>On-screen Show (4:3)</PresentationFormat>
  <Paragraphs>30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Office Theme</vt:lpstr>
      <vt:lpstr>Title Slide [slide 1]</vt:lpstr>
      <vt:lpstr>Learning Objectives [slide 2]</vt:lpstr>
      <vt:lpstr>Didactic [slide 3]</vt:lpstr>
      <vt:lpstr>Didactic [slide 4]</vt:lpstr>
      <vt:lpstr>Didactic [slide 5]</vt:lpstr>
      <vt:lpstr>Activity Instructions [slide 6]</vt:lpstr>
      <vt:lpstr>Activity Debrief [slide 7]</vt:lpstr>
      <vt:lpstr>Take Home Points [slide 8]</vt:lpstr>
      <vt:lpstr>Use as needed [slide 9]</vt:lpstr>
      <vt:lpstr>Use as needed [slide 10]</vt:lpstr>
    </vt:vector>
  </TitlesOfParts>
  <Company>Mayo Clinic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[slide 1]</dc:title>
  <dc:creator>Carrie A Bowler</dc:creator>
  <cp:lastModifiedBy>Harendt, Sarah M. (Sarah)</cp:lastModifiedBy>
  <cp:revision>4</cp:revision>
  <dcterms:created xsi:type="dcterms:W3CDTF">2019-03-26T02:54:33Z</dcterms:created>
  <dcterms:modified xsi:type="dcterms:W3CDTF">2024-03-27T19:30:14Z</dcterms:modified>
</cp:coreProperties>
</file>